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F4E5C5-AAB1-4457-AC39-378E17113D54}" v="218" dt="2026-02-13T08:17:26.8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77" y="6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stafa Rahjoe" userId="d5211b6c81bffc84" providerId="LiveId" clId="{545DF260-BADB-44EA-A9ED-3D664793B4D6}"/>
    <pc:docChg chg="undo custSel addSld modSld">
      <pc:chgData name="Mustafa Rahjoe" userId="d5211b6c81bffc84" providerId="LiveId" clId="{545DF260-BADB-44EA-A9ED-3D664793B4D6}" dt="2026-02-13T08:17:35.313" v="764" actId="20577"/>
      <pc:docMkLst>
        <pc:docMk/>
      </pc:docMkLst>
      <pc:sldChg chg="addSp delSp modSp mod modTransition setBg">
        <pc:chgData name="Mustafa Rahjoe" userId="d5211b6c81bffc84" providerId="LiveId" clId="{545DF260-BADB-44EA-A9ED-3D664793B4D6}" dt="2026-02-12T12:28:54.761" v="535"/>
        <pc:sldMkLst>
          <pc:docMk/>
          <pc:sldMk cId="0" sldId="256"/>
        </pc:sldMkLst>
        <pc:spChg chg="mo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2" creationId="{00000000-0000-0000-0000-000000000000}"/>
          </ac:spMkLst>
        </pc:spChg>
        <pc:spChg chg="mo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3" creationId="{00000000-0000-0000-0000-000000000000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8" creationId="{0E30439A-8A5B-46EC-8283-9B6B031D40D0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10" creationId="{5CEAD642-85CF-4750-8432-7C80C901F001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12" creationId="{FA33EEAE-15D5-4119-8C1E-89D943F911EF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14" creationId="{730D8B3B-9B80-4025-B934-26DC7D7CD231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16" creationId="{B5A1B09C-1565-46F8-B70F-621C5EB48A09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18" creationId="{8C516CC8-80AC-446C-A56E-9F54B7210402}"/>
          </ac:spMkLst>
        </pc:spChg>
        <pc:spChg chg="add del">
          <ac:chgData name="Mustafa Rahjoe" userId="d5211b6c81bffc84" providerId="LiveId" clId="{545DF260-BADB-44EA-A9ED-3D664793B4D6}" dt="2026-02-12T12:18:24.573" v="471" actId="26606"/>
          <ac:spMkLst>
            <pc:docMk/>
            <pc:sldMk cId="0" sldId="256"/>
            <ac:spMk id="20" creationId="{53947E58-F088-49F1-A3D1-DEA690192E84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2" creationId="{8C516CC8-80AC-446C-A56E-9F54B7210402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3" creationId="{577D6B2E-37A3-429E-A37C-F30ED6487282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4" creationId="{5CEAD642-85CF-4750-8432-7C80C901F001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5" creationId="{FA33EEAE-15D5-4119-8C1E-89D943F911EF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6" creationId="{730D8B3B-9B80-4025-B934-26DC7D7CD231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7" creationId="{1064D5D5-227B-4F66-9AEA-46F570E793BD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8" creationId="{646B67A4-D328-4747-A82B-65E84FA46368}"/>
          </ac:spMkLst>
        </pc:spChg>
        <pc:spChg chg="add del">
          <ac:chgData name="Mustafa Rahjoe" userId="d5211b6c81bffc84" providerId="LiveId" clId="{545DF260-BADB-44EA-A9ED-3D664793B4D6}" dt="2026-02-12T12:18:47.581" v="473" actId="26606"/>
          <ac:spMkLst>
            <pc:docMk/>
            <pc:sldMk cId="0" sldId="256"/>
            <ac:spMk id="29" creationId="{B5A1B09C-1565-46F8-B70F-621C5EB48A09}"/>
          </ac:spMkLst>
        </pc:spChg>
        <pc:spChg chg="add del">
          <ac:chgData name="Mustafa Rahjoe" userId="d5211b6c81bffc84" providerId="LiveId" clId="{545DF260-BADB-44EA-A9ED-3D664793B4D6}" dt="2026-02-12T12:18:51.941" v="475" actId="26606"/>
          <ac:spMkLst>
            <pc:docMk/>
            <pc:sldMk cId="0" sldId="256"/>
            <ac:spMk id="35" creationId="{FD4AD0ED-45F1-4AB2-8C18-7DED238A0FC1}"/>
          </ac:spMkLst>
        </pc:spChg>
        <pc:spChg chg="add del">
          <ac:chgData name="Mustafa Rahjoe" userId="d5211b6c81bffc84" providerId="LiveId" clId="{545DF260-BADB-44EA-A9ED-3D664793B4D6}" dt="2026-02-12T12:18:51.941" v="475" actId="26606"/>
          <ac:spMkLst>
            <pc:docMk/>
            <pc:sldMk cId="0" sldId="256"/>
            <ac:spMk id="36" creationId="{B7430622-9855-482E-98A8-1FAECC90908E}"/>
          </ac:spMkLst>
        </pc:spChg>
        <pc:spChg chg="add del">
          <ac:chgData name="Mustafa Rahjoe" userId="d5211b6c81bffc84" providerId="LiveId" clId="{545DF260-BADB-44EA-A9ED-3D664793B4D6}" dt="2026-02-12T12:18:51.941" v="475" actId="26606"/>
          <ac:spMkLst>
            <pc:docMk/>
            <pc:sldMk cId="0" sldId="256"/>
            <ac:spMk id="41" creationId="{73162FBC-1EE8-4355-8B2B-CB9A5B4BD576}"/>
          </ac:spMkLst>
        </pc:spChg>
        <pc:spChg chg="add del">
          <ac:chgData name="Mustafa Rahjoe" userId="d5211b6c81bffc84" providerId="LiveId" clId="{545DF260-BADB-44EA-A9ED-3D664793B4D6}" dt="2026-02-12T12:18:51.941" v="475" actId="26606"/>
          <ac:spMkLst>
            <pc:docMk/>
            <pc:sldMk cId="0" sldId="256"/>
            <ac:spMk id="47" creationId="{26CE109B-4241-4CF1-B587-868774BB4464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49" creationId="{56D63398-EEE4-4E6A-BEF3-E92924A2821E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0" creationId="{5CEAD642-85CF-4750-8432-7C80C901F001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1" creationId="{C6804B24-17AC-406D-9636-1332F5DF9AE7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2" creationId="{730D8B3B-9B80-4025-B934-26DC7D7CD231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3" creationId="{B5A1B09C-1565-46F8-B70F-621C5EB48A09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4" creationId="{570DF94D-F28F-435E-AD56-C40FC99AFAA1}"/>
          </ac:spMkLst>
        </pc:spChg>
        <pc:spChg chg="add del">
          <ac:chgData name="Mustafa Rahjoe" userId="d5211b6c81bffc84" providerId="LiveId" clId="{545DF260-BADB-44EA-A9ED-3D664793B4D6}" dt="2026-02-12T12:18:52.838" v="477" actId="26606"/>
          <ac:spMkLst>
            <pc:docMk/>
            <pc:sldMk cId="0" sldId="256"/>
            <ac:spMk id="55" creationId="{84F952EE-9AAE-4D81-BF98-35DF71334053}"/>
          </ac:spMkLst>
        </pc:spChg>
        <pc:spChg chg="add del">
          <ac:chgData name="Mustafa Rahjoe" userId="d5211b6c81bffc84" providerId="LiveId" clId="{545DF260-BADB-44EA-A9ED-3D664793B4D6}" dt="2026-02-12T12:18:53.851" v="479" actId="26606"/>
          <ac:spMkLst>
            <pc:docMk/>
            <pc:sldMk cId="0" sldId="256"/>
            <ac:spMk id="57" creationId="{FD4AD0ED-45F1-4AB2-8C18-7DED238A0FC1}"/>
          </ac:spMkLst>
        </pc:spChg>
        <pc:spChg chg="add del">
          <ac:chgData name="Mustafa Rahjoe" userId="d5211b6c81bffc84" providerId="LiveId" clId="{545DF260-BADB-44EA-A9ED-3D664793B4D6}" dt="2026-02-12T12:18:53.851" v="479" actId="26606"/>
          <ac:spMkLst>
            <pc:docMk/>
            <pc:sldMk cId="0" sldId="256"/>
            <ac:spMk id="58" creationId="{B7430622-9855-482E-98A8-1FAECC90908E}"/>
          </ac:spMkLst>
        </pc:spChg>
        <pc:spChg chg="add del">
          <ac:chgData name="Mustafa Rahjoe" userId="d5211b6c81bffc84" providerId="LiveId" clId="{545DF260-BADB-44EA-A9ED-3D664793B4D6}" dt="2026-02-12T12:18:53.851" v="479" actId="26606"/>
          <ac:spMkLst>
            <pc:docMk/>
            <pc:sldMk cId="0" sldId="256"/>
            <ac:spMk id="63" creationId="{73162FBC-1EE8-4355-8B2B-CB9A5B4BD576}"/>
          </ac:spMkLst>
        </pc:spChg>
        <pc:spChg chg="add del">
          <ac:chgData name="Mustafa Rahjoe" userId="d5211b6c81bffc84" providerId="LiveId" clId="{545DF260-BADB-44EA-A9ED-3D664793B4D6}" dt="2026-02-12T12:18:53.851" v="479" actId="26606"/>
          <ac:spMkLst>
            <pc:docMk/>
            <pc:sldMk cId="0" sldId="256"/>
            <ac:spMk id="69" creationId="{26CE109B-4241-4CF1-B587-868774BB4464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2" creationId="{56D63398-EEE4-4E6A-BEF3-E92924A2821E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3" creationId="{5CEAD642-85CF-4750-8432-7C80C901F001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4" creationId="{C6804B24-17AC-406D-9636-1332F5DF9AE7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5" creationId="{730D8B3B-9B80-4025-B934-26DC7D7CD231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6" creationId="{B5A1B09C-1565-46F8-B70F-621C5EB48A09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7" creationId="{570DF94D-F28F-435E-AD56-C40FC99AFAA1}"/>
          </ac:spMkLst>
        </pc:spChg>
        <pc:spChg chg="add del">
          <ac:chgData name="Mustafa Rahjoe" userId="d5211b6c81bffc84" providerId="LiveId" clId="{545DF260-BADB-44EA-A9ED-3D664793B4D6}" dt="2026-02-12T12:18:54.670" v="481" actId="26606"/>
          <ac:spMkLst>
            <pc:docMk/>
            <pc:sldMk cId="0" sldId="256"/>
            <ac:spMk id="78" creationId="{84F952EE-9AAE-4D81-BF98-35DF71334053}"/>
          </ac:spMkLst>
        </pc:spChg>
        <pc:spChg chg="ad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80" creationId="{FD4AD0ED-45F1-4AB2-8C18-7DED238A0FC1}"/>
          </ac:spMkLst>
        </pc:spChg>
        <pc:spChg chg="ad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81" creationId="{B7430622-9855-482E-98A8-1FAECC90908E}"/>
          </ac:spMkLst>
        </pc:spChg>
        <pc:spChg chg="ad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89" creationId="{73162FBC-1EE8-4355-8B2B-CB9A5B4BD576}"/>
          </ac:spMkLst>
        </pc:spChg>
        <pc:spChg chg="add">
          <ac:chgData name="Mustafa Rahjoe" userId="d5211b6c81bffc84" providerId="LiveId" clId="{545DF260-BADB-44EA-A9ED-3D664793B4D6}" dt="2026-02-12T12:18:54.687" v="482" actId="26606"/>
          <ac:spMkLst>
            <pc:docMk/>
            <pc:sldMk cId="0" sldId="256"/>
            <ac:spMk id="95" creationId="{26CE109B-4241-4CF1-B587-868774BB4464}"/>
          </ac:spMkLst>
        </pc:spChg>
        <pc:grpChg chg="add del">
          <ac:chgData name="Mustafa Rahjoe" userId="d5211b6c81bffc84" providerId="LiveId" clId="{545DF260-BADB-44EA-A9ED-3D664793B4D6}" dt="2026-02-12T12:18:51.941" v="475" actId="26606"/>
          <ac:grpSpMkLst>
            <pc:docMk/>
            <pc:sldMk cId="0" sldId="256"/>
            <ac:grpSpMk id="30" creationId="{DD107650-C271-404F-98D8-BB8E7E030643}"/>
          </ac:grpSpMkLst>
        </pc:grpChg>
        <pc:grpChg chg="add del">
          <ac:chgData name="Mustafa Rahjoe" userId="d5211b6c81bffc84" providerId="LiveId" clId="{545DF260-BADB-44EA-A9ED-3D664793B4D6}" dt="2026-02-12T12:18:51.941" v="475" actId="26606"/>
          <ac:grpSpMkLst>
            <pc:docMk/>
            <pc:sldMk cId="0" sldId="256"/>
            <ac:grpSpMk id="37" creationId="{715C76D5-716D-420A-ABDC-55BF6D9ED2C2}"/>
          </ac:grpSpMkLst>
        </pc:grpChg>
        <pc:grpChg chg="add del">
          <ac:chgData name="Mustafa Rahjoe" userId="d5211b6c81bffc84" providerId="LiveId" clId="{545DF260-BADB-44EA-A9ED-3D664793B4D6}" dt="2026-02-12T12:18:51.941" v="475" actId="26606"/>
          <ac:grpSpMkLst>
            <pc:docMk/>
            <pc:sldMk cId="0" sldId="256"/>
            <ac:grpSpMk id="42" creationId="{C2940EF9-7ECF-49BA-8F14-5EBC7ADE07FD}"/>
          </ac:grpSpMkLst>
        </pc:grpChg>
        <pc:grpChg chg="add del">
          <ac:chgData name="Mustafa Rahjoe" userId="d5211b6c81bffc84" providerId="LiveId" clId="{545DF260-BADB-44EA-A9ED-3D664793B4D6}" dt="2026-02-12T12:18:53.851" v="479" actId="26606"/>
          <ac:grpSpMkLst>
            <pc:docMk/>
            <pc:sldMk cId="0" sldId="256"/>
            <ac:grpSpMk id="59" creationId="{715C76D5-716D-420A-ABDC-55BF6D9ED2C2}"/>
          </ac:grpSpMkLst>
        </pc:grpChg>
        <pc:grpChg chg="add del">
          <ac:chgData name="Mustafa Rahjoe" userId="d5211b6c81bffc84" providerId="LiveId" clId="{545DF260-BADB-44EA-A9ED-3D664793B4D6}" dt="2026-02-12T12:18:53.851" v="479" actId="26606"/>
          <ac:grpSpMkLst>
            <pc:docMk/>
            <pc:sldMk cId="0" sldId="256"/>
            <ac:grpSpMk id="64" creationId="{C2940EF9-7ECF-49BA-8F14-5EBC7ADE07FD}"/>
          </ac:grpSpMkLst>
        </pc:grpChg>
        <pc:grpChg chg="add del">
          <ac:chgData name="Mustafa Rahjoe" userId="d5211b6c81bffc84" providerId="LiveId" clId="{545DF260-BADB-44EA-A9ED-3D664793B4D6}" dt="2026-02-12T12:18:53.851" v="479" actId="26606"/>
          <ac:grpSpMkLst>
            <pc:docMk/>
            <pc:sldMk cId="0" sldId="256"/>
            <ac:grpSpMk id="70" creationId="{DD107650-C271-404F-98D8-BB8E7E030643}"/>
          </ac:grpSpMkLst>
        </pc:grpChg>
        <pc:grpChg chg="add">
          <ac:chgData name="Mustafa Rahjoe" userId="d5211b6c81bffc84" providerId="LiveId" clId="{545DF260-BADB-44EA-A9ED-3D664793B4D6}" dt="2026-02-12T12:18:54.687" v="482" actId="26606"/>
          <ac:grpSpMkLst>
            <pc:docMk/>
            <pc:sldMk cId="0" sldId="256"/>
            <ac:grpSpMk id="82" creationId="{715C76D5-716D-420A-ABDC-55BF6D9ED2C2}"/>
          </ac:grpSpMkLst>
        </pc:grpChg>
        <pc:grpChg chg="add">
          <ac:chgData name="Mustafa Rahjoe" userId="d5211b6c81bffc84" providerId="LiveId" clId="{545DF260-BADB-44EA-A9ED-3D664793B4D6}" dt="2026-02-12T12:18:54.687" v="482" actId="26606"/>
          <ac:grpSpMkLst>
            <pc:docMk/>
            <pc:sldMk cId="0" sldId="256"/>
            <ac:grpSpMk id="90" creationId="{C2940EF9-7ECF-49BA-8F14-5EBC7ADE07FD}"/>
          </ac:grpSpMkLst>
        </pc:grpChg>
        <pc:grpChg chg="add">
          <ac:chgData name="Mustafa Rahjoe" userId="d5211b6c81bffc84" providerId="LiveId" clId="{545DF260-BADB-44EA-A9ED-3D664793B4D6}" dt="2026-02-12T12:18:54.687" v="482" actId="26606"/>
          <ac:grpSpMkLst>
            <pc:docMk/>
            <pc:sldMk cId="0" sldId="256"/>
            <ac:grpSpMk id="96" creationId="{DD107650-C271-404F-98D8-BB8E7E030643}"/>
          </ac:grpSpMkLst>
        </pc:grpChg>
      </pc:sldChg>
      <pc:sldChg chg="addSp delSp mod">
        <pc:chgData name="Mustafa Rahjoe" userId="d5211b6c81bffc84" providerId="LiveId" clId="{545DF260-BADB-44EA-A9ED-3D664793B4D6}" dt="2026-02-12T12:21:13.310" v="489" actId="26606"/>
        <pc:sldMkLst>
          <pc:docMk/>
          <pc:sldMk cId="0" sldId="257"/>
        </pc:sldMkLst>
        <pc:spChg chg="add del">
          <ac:chgData name="Mustafa Rahjoe" userId="d5211b6c81bffc84" providerId="LiveId" clId="{545DF260-BADB-44EA-A9ED-3D664793B4D6}" dt="2026-02-12T12:21:13.310" v="489" actId="26606"/>
          <ac:spMkLst>
            <pc:docMk/>
            <pc:sldMk cId="0" sldId="257"/>
            <ac:spMk id="4" creationId="{00000000-0000-0000-0000-000000000000}"/>
          </ac:spMkLst>
        </pc:spChg>
        <pc:graphicFrameChg chg="add del">
          <ac:chgData name="Mustafa Rahjoe" userId="d5211b6c81bffc84" providerId="LiveId" clId="{545DF260-BADB-44EA-A9ED-3D664793B4D6}" dt="2026-02-12T12:19:27.511" v="484" actId="26606"/>
          <ac:graphicFrameMkLst>
            <pc:docMk/>
            <pc:sldMk cId="0" sldId="257"/>
            <ac:graphicFrameMk id="6" creationId="{3ECE456F-4DBA-95B9-BC6B-440CB45ACD29}"/>
          </ac:graphicFrameMkLst>
        </pc:graphicFrameChg>
        <pc:graphicFrameChg chg="add del">
          <ac:chgData name="Mustafa Rahjoe" userId="d5211b6c81bffc84" providerId="LiveId" clId="{545DF260-BADB-44EA-A9ED-3D664793B4D6}" dt="2026-02-12T12:21:11.933" v="486" actId="26606"/>
          <ac:graphicFrameMkLst>
            <pc:docMk/>
            <pc:sldMk cId="0" sldId="257"/>
            <ac:graphicFrameMk id="8" creationId="{6B96E55C-C544-F05D-50CB-528699EA80F8}"/>
          </ac:graphicFrameMkLst>
        </pc:graphicFrameChg>
        <pc:graphicFrameChg chg="add del">
          <ac:chgData name="Mustafa Rahjoe" userId="d5211b6c81bffc84" providerId="LiveId" clId="{545DF260-BADB-44EA-A9ED-3D664793B4D6}" dt="2026-02-12T12:21:13.269" v="488" actId="26606"/>
          <ac:graphicFrameMkLst>
            <pc:docMk/>
            <pc:sldMk cId="0" sldId="257"/>
            <ac:graphicFrameMk id="10" creationId="{BA644061-B30C-C2E7-854E-E67A55BA6924}"/>
          </ac:graphicFrameMkLst>
        </pc:graphicFrameChg>
        <pc:graphicFrameChg chg="add">
          <ac:chgData name="Mustafa Rahjoe" userId="d5211b6c81bffc84" providerId="LiveId" clId="{545DF260-BADB-44EA-A9ED-3D664793B4D6}" dt="2026-02-12T12:21:13.310" v="489" actId="26606"/>
          <ac:graphicFrameMkLst>
            <pc:docMk/>
            <pc:sldMk cId="0" sldId="257"/>
            <ac:graphicFrameMk id="12" creationId="{6B96E55C-C544-F05D-50CB-528699EA80F8}"/>
          </ac:graphicFrameMkLst>
        </pc:graphicFrameChg>
      </pc:sldChg>
      <pc:sldChg chg="addSp delSp modSp mod">
        <pc:chgData name="Mustafa Rahjoe" userId="d5211b6c81bffc84" providerId="LiveId" clId="{545DF260-BADB-44EA-A9ED-3D664793B4D6}" dt="2026-02-13T08:17:35.313" v="764" actId="20577"/>
        <pc:sldMkLst>
          <pc:docMk/>
          <pc:sldMk cId="0" sldId="258"/>
        </pc:sldMkLst>
        <pc:spChg chg="add del mod">
          <ac:chgData name="Mustafa Rahjoe" userId="d5211b6c81bffc84" providerId="LiveId" clId="{545DF260-BADB-44EA-A9ED-3D664793B4D6}" dt="2026-02-12T12:22:08.538" v="498" actId="26606"/>
          <ac:spMkLst>
            <pc:docMk/>
            <pc:sldMk cId="0" sldId="258"/>
            <ac:spMk id="4" creationId="{00000000-0000-0000-0000-000000000000}"/>
          </ac:spMkLst>
        </pc:spChg>
        <pc:graphicFrameChg chg="add del">
          <ac:chgData name="Mustafa Rahjoe" userId="d5211b6c81bffc84" providerId="LiveId" clId="{545DF260-BADB-44EA-A9ED-3D664793B4D6}" dt="2026-02-12T12:22:01.334" v="491" actId="26606"/>
          <ac:graphicFrameMkLst>
            <pc:docMk/>
            <pc:sldMk cId="0" sldId="258"/>
            <ac:graphicFrameMk id="6" creationId="{7914D2F5-7D94-7AFC-8315-413C2ACFA858}"/>
          </ac:graphicFrameMkLst>
        </pc:graphicFrameChg>
        <pc:graphicFrameChg chg="add del">
          <ac:chgData name="Mustafa Rahjoe" userId="d5211b6c81bffc84" providerId="LiveId" clId="{545DF260-BADB-44EA-A9ED-3D664793B4D6}" dt="2026-02-12T12:22:03.049" v="493" actId="26606"/>
          <ac:graphicFrameMkLst>
            <pc:docMk/>
            <pc:sldMk cId="0" sldId="258"/>
            <ac:graphicFrameMk id="8" creationId="{90C65708-124B-36C4-B93C-5F3B8FD8D83F}"/>
          </ac:graphicFrameMkLst>
        </pc:graphicFrameChg>
        <pc:graphicFrameChg chg="add del">
          <ac:chgData name="Mustafa Rahjoe" userId="d5211b6c81bffc84" providerId="LiveId" clId="{545DF260-BADB-44EA-A9ED-3D664793B4D6}" dt="2026-02-12T12:22:05.914" v="495" actId="26606"/>
          <ac:graphicFrameMkLst>
            <pc:docMk/>
            <pc:sldMk cId="0" sldId="258"/>
            <ac:graphicFrameMk id="10" creationId="{7914D2F5-7D94-7AFC-8315-413C2ACFA858}"/>
          </ac:graphicFrameMkLst>
        </pc:graphicFrameChg>
        <pc:graphicFrameChg chg="add del">
          <ac:chgData name="Mustafa Rahjoe" userId="d5211b6c81bffc84" providerId="LiveId" clId="{545DF260-BADB-44EA-A9ED-3D664793B4D6}" dt="2026-02-12T12:22:08.512" v="497" actId="26606"/>
          <ac:graphicFrameMkLst>
            <pc:docMk/>
            <pc:sldMk cId="0" sldId="258"/>
            <ac:graphicFrameMk id="12" creationId="{BFA76134-43C8-9AA4-955B-B370BCDEF864}"/>
          </ac:graphicFrameMkLst>
        </pc:graphicFrameChg>
        <pc:graphicFrameChg chg="add mod modGraphic">
          <ac:chgData name="Mustafa Rahjoe" userId="d5211b6c81bffc84" providerId="LiveId" clId="{545DF260-BADB-44EA-A9ED-3D664793B4D6}" dt="2026-02-13T08:17:35.313" v="764" actId="20577"/>
          <ac:graphicFrameMkLst>
            <pc:docMk/>
            <pc:sldMk cId="0" sldId="258"/>
            <ac:graphicFrameMk id="14" creationId="{7914D2F5-7D94-7AFC-8315-413C2ACFA858}"/>
          </ac:graphicFrameMkLst>
        </pc:graphicFrameChg>
      </pc:sldChg>
      <pc:sldChg chg="modSp mod">
        <pc:chgData name="Mustafa Rahjoe" userId="d5211b6c81bffc84" providerId="LiveId" clId="{545DF260-BADB-44EA-A9ED-3D664793B4D6}" dt="2026-02-12T12:01:30.869" v="206" actId="20577"/>
        <pc:sldMkLst>
          <pc:docMk/>
          <pc:sldMk cId="0" sldId="261"/>
        </pc:sldMkLst>
        <pc:spChg chg="mod">
          <ac:chgData name="Mustafa Rahjoe" userId="d5211b6c81bffc84" providerId="LiveId" clId="{545DF260-BADB-44EA-A9ED-3D664793B4D6}" dt="2026-02-12T12:01:30.869" v="206" actId="20577"/>
          <ac:spMkLst>
            <pc:docMk/>
            <pc:sldMk cId="0" sldId="261"/>
            <ac:spMk id="4" creationId="{00000000-0000-0000-0000-000000000000}"/>
          </ac:spMkLst>
        </pc:spChg>
      </pc:sldChg>
      <pc:sldChg chg="modSp mod">
        <pc:chgData name="Mustafa Rahjoe" userId="d5211b6c81bffc84" providerId="LiveId" clId="{545DF260-BADB-44EA-A9ED-3D664793B4D6}" dt="2026-02-12T12:02:34.170" v="236" actId="20577"/>
        <pc:sldMkLst>
          <pc:docMk/>
          <pc:sldMk cId="0" sldId="263"/>
        </pc:sldMkLst>
        <pc:spChg chg="mod">
          <ac:chgData name="Mustafa Rahjoe" userId="d5211b6c81bffc84" providerId="LiveId" clId="{545DF260-BADB-44EA-A9ED-3D664793B4D6}" dt="2026-02-12T12:02:34.170" v="236" actId="20577"/>
          <ac:spMkLst>
            <pc:docMk/>
            <pc:sldMk cId="0" sldId="263"/>
            <ac:spMk id="4" creationId="{00000000-0000-0000-0000-000000000000}"/>
          </ac:spMkLst>
        </pc:spChg>
      </pc:sldChg>
      <pc:sldChg chg="modSp mod">
        <pc:chgData name="Mustafa Rahjoe" userId="d5211b6c81bffc84" providerId="LiveId" clId="{545DF260-BADB-44EA-A9ED-3D664793B4D6}" dt="2026-02-12T12:02:52.300" v="238" actId="20577"/>
        <pc:sldMkLst>
          <pc:docMk/>
          <pc:sldMk cId="0" sldId="264"/>
        </pc:sldMkLst>
        <pc:spChg chg="mod">
          <ac:chgData name="Mustafa Rahjoe" userId="d5211b6c81bffc84" providerId="LiveId" clId="{545DF260-BADB-44EA-A9ED-3D664793B4D6}" dt="2026-02-12T12:02:52.300" v="238" actId="20577"/>
          <ac:spMkLst>
            <pc:docMk/>
            <pc:sldMk cId="0" sldId="264"/>
            <ac:spMk id="4" creationId="{00000000-0000-0000-0000-000000000000}"/>
          </ac:spMkLst>
        </pc:spChg>
      </pc:sldChg>
      <pc:sldChg chg="addSp delSp modSp mod">
        <pc:chgData name="Mustafa Rahjoe" userId="d5211b6c81bffc84" providerId="LiveId" clId="{545DF260-BADB-44EA-A9ED-3D664793B4D6}" dt="2026-02-12T12:27:47.935" v="534" actId="20577"/>
        <pc:sldMkLst>
          <pc:docMk/>
          <pc:sldMk cId="0" sldId="265"/>
        </pc:sldMkLst>
        <pc:spChg chg="add del mod">
          <ac:chgData name="Mustafa Rahjoe" userId="d5211b6c81bffc84" providerId="LiveId" clId="{545DF260-BADB-44EA-A9ED-3D664793B4D6}" dt="2026-02-12T12:27:47.935" v="534" actId="20577"/>
          <ac:spMkLst>
            <pc:docMk/>
            <pc:sldMk cId="0" sldId="265"/>
            <ac:spMk id="4" creationId="{00000000-0000-0000-0000-000000000000}"/>
          </ac:spMkLst>
        </pc:spChg>
        <pc:graphicFrameChg chg="add del">
          <ac:chgData name="Mustafa Rahjoe" userId="d5211b6c81bffc84" providerId="LiveId" clId="{545DF260-BADB-44EA-A9ED-3D664793B4D6}" dt="2026-02-12T12:23:10.351" v="511" actId="26606"/>
          <ac:graphicFrameMkLst>
            <pc:docMk/>
            <pc:sldMk cId="0" sldId="265"/>
            <ac:graphicFrameMk id="6" creationId="{90C3A781-5EF2-60A9-DE71-A642170476F2}"/>
          </ac:graphicFrameMkLst>
        </pc:graphicFrameChg>
        <pc:graphicFrameChg chg="add del">
          <ac:chgData name="Mustafa Rahjoe" userId="d5211b6c81bffc84" providerId="LiveId" clId="{545DF260-BADB-44EA-A9ED-3D664793B4D6}" dt="2026-02-12T12:24:13.185" v="521" actId="26606"/>
          <ac:graphicFrameMkLst>
            <pc:docMk/>
            <pc:sldMk cId="0" sldId="265"/>
            <ac:graphicFrameMk id="7" creationId="{D220E81D-1CEF-8F7B-016A-2CAC0B7C777A}"/>
          </ac:graphicFrameMkLst>
        </pc:graphicFrameChg>
        <pc:graphicFrameChg chg="add del">
          <ac:chgData name="Mustafa Rahjoe" userId="d5211b6c81bffc84" providerId="LiveId" clId="{545DF260-BADB-44EA-A9ED-3D664793B4D6}" dt="2026-02-12T12:23:13.715" v="513" actId="26606"/>
          <ac:graphicFrameMkLst>
            <pc:docMk/>
            <pc:sldMk cId="0" sldId="265"/>
            <ac:graphicFrameMk id="8" creationId="{9D92D21F-9182-C2A9-E3B3-4014A7BE474F}"/>
          </ac:graphicFrameMkLst>
        </pc:graphicFrameChg>
        <pc:graphicFrameChg chg="add del">
          <ac:chgData name="Mustafa Rahjoe" userId="d5211b6c81bffc84" providerId="LiveId" clId="{545DF260-BADB-44EA-A9ED-3D664793B4D6}" dt="2026-02-12T12:24:17.958" v="523" actId="26606"/>
          <ac:graphicFrameMkLst>
            <pc:docMk/>
            <pc:sldMk cId="0" sldId="265"/>
            <ac:graphicFrameMk id="9" creationId="{EAD8A446-67E9-E71E-91FA-91396C7C45A5}"/>
          </ac:graphicFrameMkLst>
        </pc:graphicFrameChg>
        <pc:graphicFrameChg chg="add del">
          <ac:chgData name="Mustafa Rahjoe" userId="d5211b6c81bffc84" providerId="LiveId" clId="{545DF260-BADB-44EA-A9ED-3D664793B4D6}" dt="2026-02-12T12:23:16.560" v="515" actId="26606"/>
          <ac:graphicFrameMkLst>
            <pc:docMk/>
            <pc:sldMk cId="0" sldId="265"/>
            <ac:graphicFrameMk id="10" creationId="{AF01485D-D473-65F7-88F3-CD73F34B31F6}"/>
          </ac:graphicFrameMkLst>
        </pc:graphicFrameChg>
        <pc:graphicFrameChg chg="add del">
          <ac:chgData name="Mustafa Rahjoe" userId="d5211b6c81bffc84" providerId="LiveId" clId="{545DF260-BADB-44EA-A9ED-3D664793B4D6}" dt="2026-02-12T12:24:24.088" v="525" actId="26606"/>
          <ac:graphicFrameMkLst>
            <pc:docMk/>
            <pc:sldMk cId="0" sldId="265"/>
            <ac:graphicFrameMk id="11" creationId="{044FBFA9-9DA7-939B-9BE6-D06EEDE9EBFC}"/>
          </ac:graphicFrameMkLst>
        </pc:graphicFrameChg>
        <pc:graphicFrameChg chg="add del">
          <ac:chgData name="Mustafa Rahjoe" userId="d5211b6c81bffc84" providerId="LiveId" clId="{545DF260-BADB-44EA-A9ED-3D664793B4D6}" dt="2026-02-12T12:23:19.764" v="517" actId="26606"/>
          <ac:graphicFrameMkLst>
            <pc:docMk/>
            <pc:sldMk cId="0" sldId="265"/>
            <ac:graphicFrameMk id="12" creationId="{FE9D21B0-80F5-182D-C4E2-6D259CC8625C}"/>
          </ac:graphicFrameMkLst>
        </pc:graphicFrameChg>
        <pc:graphicFrameChg chg="add del">
          <ac:chgData name="Mustafa Rahjoe" userId="d5211b6c81bffc84" providerId="LiveId" clId="{545DF260-BADB-44EA-A9ED-3D664793B4D6}" dt="2026-02-12T12:23:27.716" v="519" actId="26606"/>
          <ac:graphicFrameMkLst>
            <pc:docMk/>
            <pc:sldMk cId="0" sldId="265"/>
            <ac:graphicFrameMk id="14" creationId="{90C3A781-5EF2-60A9-DE71-A642170476F2}"/>
          </ac:graphicFrameMkLst>
        </pc:graphicFrameChg>
      </pc:sldChg>
      <pc:sldChg chg="modSp mod modAnim">
        <pc:chgData name="Mustafa Rahjoe" userId="d5211b6c81bffc84" providerId="LiveId" clId="{545DF260-BADB-44EA-A9ED-3D664793B4D6}" dt="2026-02-12T12:29:41.055" v="542"/>
        <pc:sldMkLst>
          <pc:docMk/>
          <pc:sldMk cId="0" sldId="267"/>
        </pc:sldMkLst>
        <pc:spChg chg="mod">
          <ac:chgData name="Mustafa Rahjoe" userId="d5211b6c81bffc84" providerId="LiveId" clId="{545DF260-BADB-44EA-A9ED-3D664793B4D6}" dt="2026-02-12T11:51:00.919" v="2" actId="1076"/>
          <ac:spMkLst>
            <pc:docMk/>
            <pc:sldMk cId="0" sldId="267"/>
            <ac:spMk id="4" creationId="{00000000-0000-0000-0000-000000000000}"/>
          </ac:spMkLst>
        </pc:spChg>
      </pc:sldChg>
      <pc:sldChg chg="modSp mod">
        <pc:chgData name="Mustafa Rahjoe" userId="d5211b6c81bffc84" providerId="LiveId" clId="{545DF260-BADB-44EA-A9ED-3D664793B4D6}" dt="2026-02-12T11:51:14.171" v="3" actId="255"/>
        <pc:sldMkLst>
          <pc:docMk/>
          <pc:sldMk cId="0" sldId="269"/>
        </pc:sldMkLst>
        <pc:spChg chg="mod">
          <ac:chgData name="Mustafa Rahjoe" userId="d5211b6c81bffc84" providerId="LiveId" clId="{545DF260-BADB-44EA-A9ED-3D664793B4D6}" dt="2026-02-12T11:51:14.171" v="3" actId="255"/>
          <ac:spMkLst>
            <pc:docMk/>
            <pc:sldMk cId="0" sldId="269"/>
            <ac:spMk id="4" creationId="{00000000-0000-0000-0000-000000000000}"/>
          </ac:spMkLst>
        </pc:spChg>
      </pc:sldChg>
      <pc:sldChg chg="addSp delSp modSp mod">
        <pc:chgData name="Mustafa Rahjoe" userId="d5211b6c81bffc84" providerId="LiveId" clId="{545DF260-BADB-44EA-A9ED-3D664793B4D6}" dt="2026-02-12T12:25:43.374" v="528" actId="26606"/>
        <pc:sldMkLst>
          <pc:docMk/>
          <pc:sldMk cId="0" sldId="270"/>
        </pc:sldMkLst>
        <pc:spChg chg="add del mod">
          <ac:chgData name="Mustafa Rahjoe" userId="d5211b6c81bffc84" providerId="LiveId" clId="{545DF260-BADB-44EA-A9ED-3D664793B4D6}" dt="2026-02-12T12:25:43.374" v="528" actId="26606"/>
          <ac:spMkLst>
            <pc:docMk/>
            <pc:sldMk cId="0" sldId="270"/>
            <ac:spMk id="4" creationId="{00000000-0000-0000-0000-000000000000}"/>
          </ac:spMkLst>
        </pc:spChg>
        <pc:graphicFrameChg chg="add del">
          <ac:chgData name="Mustafa Rahjoe" userId="d5211b6c81bffc84" providerId="LiveId" clId="{545DF260-BADB-44EA-A9ED-3D664793B4D6}" dt="2026-02-12T12:25:43.325" v="527" actId="26606"/>
          <ac:graphicFrameMkLst>
            <pc:docMk/>
            <pc:sldMk cId="0" sldId="270"/>
            <ac:graphicFrameMk id="6" creationId="{A3672893-8327-1142-115E-51D44BE17473}"/>
          </ac:graphicFrameMkLst>
        </pc:graphicFrameChg>
        <pc:graphicFrameChg chg="add">
          <ac:chgData name="Mustafa Rahjoe" userId="d5211b6c81bffc84" providerId="LiveId" clId="{545DF260-BADB-44EA-A9ED-3D664793B4D6}" dt="2026-02-12T12:25:43.374" v="528" actId="26606"/>
          <ac:graphicFrameMkLst>
            <pc:docMk/>
            <pc:sldMk cId="0" sldId="270"/>
            <ac:graphicFrameMk id="8" creationId="{4CF5E779-FD01-B7F4-EFBE-BC8C7F2F8CA9}"/>
          </ac:graphicFrameMkLst>
        </pc:graphicFrameChg>
      </pc:sldChg>
      <pc:sldChg chg="addSp modSp new mod">
        <pc:chgData name="Mustafa Rahjoe" userId="d5211b6c81bffc84" providerId="LiveId" clId="{545DF260-BADB-44EA-A9ED-3D664793B4D6}" dt="2026-02-12T12:17:13.813" v="469" actId="339"/>
        <pc:sldMkLst>
          <pc:docMk/>
          <pc:sldMk cId="883645061" sldId="271"/>
        </pc:sldMkLst>
        <pc:spChg chg="add mod">
          <ac:chgData name="Mustafa Rahjoe" userId="d5211b6c81bffc84" providerId="LiveId" clId="{545DF260-BADB-44EA-A9ED-3D664793B4D6}" dt="2026-02-12T11:54:44.665" v="144" actId="20577"/>
          <ac:spMkLst>
            <pc:docMk/>
            <pc:sldMk cId="883645061" sldId="271"/>
            <ac:spMk id="2" creationId="{699E0C11-B873-1D29-2A7F-BACCDC617B11}"/>
          </ac:spMkLst>
        </pc:spChg>
        <pc:spChg chg="add mod">
          <ac:chgData name="Mustafa Rahjoe" userId="d5211b6c81bffc84" providerId="LiveId" clId="{545DF260-BADB-44EA-A9ED-3D664793B4D6}" dt="2026-02-12T12:16:53.411" v="467" actId="339"/>
          <ac:spMkLst>
            <pc:docMk/>
            <pc:sldMk cId="883645061" sldId="271"/>
            <ac:spMk id="4" creationId="{6EC65DA8-8680-7044-F9C4-685CC0D6FB86}"/>
          </ac:spMkLst>
        </pc:spChg>
        <pc:spChg chg="add mod">
          <ac:chgData name="Mustafa Rahjoe" userId="d5211b6c81bffc84" providerId="LiveId" clId="{545DF260-BADB-44EA-A9ED-3D664793B4D6}" dt="2026-02-12T12:17:13.813" v="469" actId="339"/>
          <ac:spMkLst>
            <pc:docMk/>
            <pc:sldMk cId="883645061" sldId="271"/>
            <ac:spMk id="6" creationId="{DB851A5D-A176-F397-8510-5DF1EA4F4EEA}"/>
          </ac:spMkLst>
        </pc:spChg>
      </pc:sldChg>
      <pc:sldChg chg="addSp modSp new mod">
        <pc:chgData name="Mustafa Rahjoe" userId="d5211b6c81bffc84" providerId="LiveId" clId="{545DF260-BADB-44EA-A9ED-3D664793B4D6}" dt="2026-02-12T12:43:22.661" v="758" actId="29295"/>
        <pc:sldMkLst>
          <pc:docMk/>
          <pc:sldMk cId="564803588" sldId="272"/>
        </pc:sldMkLst>
        <pc:spChg chg="add mod">
          <ac:chgData name="Mustafa Rahjoe" userId="d5211b6c81bffc84" providerId="LiveId" clId="{545DF260-BADB-44EA-A9ED-3D664793B4D6}" dt="2026-02-12T12:08:18.939" v="342" actId="20577"/>
          <ac:spMkLst>
            <pc:docMk/>
            <pc:sldMk cId="564803588" sldId="272"/>
            <ac:spMk id="2" creationId="{00BC3AE3-5E7B-5242-9E5D-2F569F7BF0AA}"/>
          </ac:spMkLst>
        </pc:spChg>
        <pc:spChg chg="add mod">
          <ac:chgData name="Mustafa Rahjoe" userId="d5211b6c81bffc84" providerId="LiveId" clId="{545DF260-BADB-44EA-A9ED-3D664793B4D6}" dt="2026-02-12T12:12:17.729" v="415" actId="207"/>
          <ac:spMkLst>
            <pc:docMk/>
            <pc:sldMk cId="564803588" sldId="272"/>
            <ac:spMk id="7" creationId="{9677E1E2-8F54-1F93-7573-C8D660444FB1}"/>
          </ac:spMkLst>
        </pc:spChg>
        <pc:spChg chg="add mod">
          <ac:chgData name="Mustafa Rahjoe" userId="d5211b6c81bffc84" providerId="LiveId" clId="{545DF260-BADB-44EA-A9ED-3D664793B4D6}" dt="2026-02-12T12:13:00.124" v="449" actId="20577"/>
          <ac:spMkLst>
            <pc:docMk/>
            <pc:sldMk cId="564803588" sldId="272"/>
            <ac:spMk id="8" creationId="{D0CF3800-7702-3DCE-D939-EF77FF703293}"/>
          </ac:spMkLst>
        </pc:spChg>
        <pc:picChg chg="add mod">
          <ac:chgData name="Mustafa Rahjoe" userId="d5211b6c81bffc84" providerId="LiveId" clId="{545DF260-BADB-44EA-A9ED-3D664793B4D6}" dt="2026-02-12T12:10:01.361" v="354" actId="1076"/>
          <ac:picMkLst>
            <pc:docMk/>
            <pc:sldMk cId="564803588" sldId="272"/>
            <ac:picMk id="4" creationId="{12F79C73-DEE1-7C9B-6A33-4A1E4CAE0C12}"/>
          </ac:picMkLst>
        </pc:picChg>
        <pc:picChg chg="add mod">
          <ac:chgData name="Mustafa Rahjoe" userId="d5211b6c81bffc84" providerId="LiveId" clId="{545DF260-BADB-44EA-A9ED-3D664793B4D6}" dt="2026-02-12T12:43:22.661" v="758" actId="29295"/>
          <ac:picMkLst>
            <pc:docMk/>
            <pc:sldMk cId="564803588" sldId="272"/>
            <ac:picMk id="6" creationId="{4339EE84-3DD7-CEA6-BB2C-D0F04B3220DA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9E1D16-D543-4E39-93A8-91B3FAD75761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53CCBA-B75D-42BB-B261-54E853F7C8C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📌 Quiz-Anwendung mit Flask (Python-Webframework)</a:t>
          </a:r>
        </a:p>
      </dgm:t>
    </dgm:pt>
    <dgm:pt modelId="{46ED7EA6-9440-4411-9B29-68B3EC3543E3}" type="parTrans" cxnId="{2E25505A-EEE2-4158-BA1B-0CA8A7B2F7B2}">
      <dgm:prSet/>
      <dgm:spPr/>
      <dgm:t>
        <a:bodyPr/>
        <a:lstStyle/>
        <a:p>
          <a:endParaRPr lang="en-US"/>
        </a:p>
      </dgm:t>
    </dgm:pt>
    <dgm:pt modelId="{DAE965A2-4307-48B8-B34C-AF541E11220C}" type="sibTrans" cxnId="{2E25505A-EEE2-4158-BA1B-0CA8A7B2F7B2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940944B-F9ED-4E13-A891-5CBADE96B76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🗄️ Datenbank: SQLite für Fragen-Speicherung</a:t>
          </a:r>
        </a:p>
      </dgm:t>
    </dgm:pt>
    <dgm:pt modelId="{9A0C4485-5175-42E6-ABA4-BBA9DED949F3}" type="parTrans" cxnId="{B00B5D58-F063-4AEF-BEAF-7D9BD6BBCAE7}">
      <dgm:prSet/>
      <dgm:spPr/>
      <dgm:t>
        <a:bodyPr/>
        <a:lstStyle/>
        <a:p>
          <a:endParaRPr lang="en-US"/>
        </a:p>
      </dgm:t>
    </dgm:pt>
    <dgm:pt modelId="{2506F55B-26CB-4B0B-BCB6-7C9D34902986}" type="sibTrans" cxnId="{B00B5D58-F063-4AEF-BEAF-7D9BD6BBCAE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FF91E58-7C67-4BE8-818A-13887560F61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🎨 Frontend: HTML, CSS und Jinja2-Templates</a:t>
          </a:r>
        </a:p>
      </dgm:t>
    </dgm:pt>
    <dgm:pt modelId="{79963A40-C1D1-4EE4-BC53-582BC2AD8688}" type="parTrans" cxnId="{1C2F3FF9-E413-47FC-B27A-02D1C6D7807B}">
      <dgm:prSet/>
      <dgm:spPr/>
      <dgm:t>
        <a:bodyPr/>
        <a:lstStyle/>
        <a:p>
          <a:endParaRPr lang="en-US"/>
        </a:p>
      </dgm:t>
    </dgm:pt>
    <dgm:pt modelId="{893885B5-4041-4146-B8CB-C6857664AA9F}" type="sibTrans" cxnId="{1C2F3FF9-E413-47FC-B27A-02D1C6D7807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E3941ED4-5400-49BD-93E2-3DAB2C5DF4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⏱️ Zeitmessung: Session-basiert für Quiz-Dauer</a:t>
          </a:r>
        </a:p>
      </dgm:t>
    </dgm:pt>
    <dgm:pt modelId="{A058CED6-5325-4ED7-84FE-B04AC7C42DF3}" type="parTrans" cxnId="{853DDA7A-6784-4613-ABA7-50D219C73211}">
      <dgm:prSet/>
      <dgm:spPr/>
      <dgm:t>
        <a:bodyPr/>
        <a:lstStyle/>
        <a:p>
          <a:endParaRPr lang="en-US"/>
        </a:p>
      </dgm:t>
    </dgm:pt>
    <dgm:pt modelId="{3C51CAD9-88DA-47BF-B0A7-21B263AA2D30}" type="sibTrans" cxnId="{853DDA7A-6784-4613-ABA7-50D219C73211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3368FF36-5CBE-4E93-AA1C-A65CF5F9187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✏️ Verwaltung: Fragen hinzufügen, bearbeiten, löschen</a:t>
          </a:r>
        </a:p>
      </dgm:t>
    </dgm:pt>
    <dgm:pt modelId="{92F18274-BAF5-42DF-816C-CDDBEF0E0F75}" type="parTrans" cxnId="{743257FA-FF4F-4168-94AB-C4D348A2852D}">
      <dgm:prSet/>
      <dgm:spPr/>
      <dgm:t>
        <a:bodyPr/>
        <a:lstStyle/>
        <a:p>
          <a:endParaRPr lang="en-US"/>
        </a:p>
      </dgm:t>
    </dgm:pt>
    <dgm:pt modelId="{6FDAD7A8-9B34-4C18-AFDD-394C582BF6D0}" type="sibTrans" cxnId="{743257FA-FF4F-4168-94AB-C4D348A2852D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D1D07FC1-18E9-4703-AFD9-D9CD76CA3B1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🔒 Session-Management: Sicherheit ohne Verschlüsselung</a:t>
          </a:r>
        </a:p>
      </dgm:t>
    </dgm:pt>
    <dgm:pt modelId="{C64EBB30-F17E-41D9-A129-C7584A448FCD}" type="parTrans" cxnId="{70D905E9-04EF-4F43-9AE7-67B52E47F4D5}">
      <dgm:prSet/>
      <dgm:spPr/>
      <dgm:t>
        <a:bodyPr/>
        <a:lstStyle/>
        <a:p>
          <a:endParaRPr lang="en-US"/>
        </a:p>
      </dgm:t>
    </dgm:pt>
    <dgm:pt modelId="{E2740074-80BB-41A2-97F3-2FED30F408E6}" type="sibTrans" cxnId="{70D905E9-04EF-4F43-9AE7-67B52E47F4D5}">
      <dgm:prSet/>
      <dgm:spPr/>
      <dgm:t>
        <a:bodyPr/>
        <a:lstStyle/>
        <a:p>
          <a:endParaRPr lang="en-US"/>
        </a:p>
      </dgm:t>
    </dgm:pt>
    <dgm:pt modelId="{0317055D-2B73-4C1F-A838-853628AF52FC}" type="pres">
      <dgm:prSet presAssocID="{2F9E1D16-D543-4E39-93A8-91B3FAD75761}" presName="root" presStyleCnt="0">
        <dgm:presLayoutVars>
          <dgm:dir/>
          <dgm:resizeHandles val="exact"/>
        </dgm:presLayoutVars>
      </dgm:prSet>
      <dgm:spPr/>
    </dgm:pt>
    <dgm:pt modelId="{3A066188-E0A8-42E2-A572-38F05519F1E4}" type="pres">
      <dgm:prSet presAssocID="{2F9E1D16-D543-4E39-93A8-91B3FAD75761}" presName="container" presStyleCnt="0">
        <dgm:presLayoutVars>
          <dgm:dir/>
          <dgm:resizeHandles val="exact"/>
        </dgm:presLayoutVars>
      </dgm:prSet>
      <dgm:spPr/>
    </dgm:pt>
    <dgm:pt modelId="{B5C22036-8C0E-46E5-9301-6986BD78CA02}" type="pres">
      <dgm:prSet presAssocID="{CF53CCBA-B75D-42BB-B261-54E853F7C8C0}" presName="compNode" presStyleCnt="0"/>
      <dgm:spPr/>
    </dgm:pt>
    <dgm:pt modelId="{3827A9D5-FBB4-4B1B-B7C3-988347FAE3BA}" type="pres">
      <dgm:prSet presAssocID="{CF53CCBA-B75D-42BB-B261-54E853F7C8C0}" presName="iconBgRect" presStyleLbl="bgShp" presStyleIdx="0" presStyleCnt="6"/>
      <dgm:spPr/>
    </dgm:pt>
    <dgm:pt modelId="{0F278AC7-DDDB-4FAD-A4D6-1CEA597890E2}" type="pres">
      <dgm:prSet presAssocID="{CF53CCBA-B75D-42BB-B261-54E853F7C8C0}" presName="iconRect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olben"/>
        </a:ext>
      </dgm:extLst>
    </dgm:pt>
    <dgm:pt modelId="{676BDE13-0412-435D-943E-5C8C0EC828E8}" type="pres">
      <dgm:prSet presAssocID="{CF53CCBA-B75D-42BB-B261-54E853F7C8C0}" presName="spaceRect" presStyleCnt="0"/>
      <dgm:spPr/>
    </dgm:pt>
    <dgm:pt modelId="{F11F15C0-E06E-44B9-B8F7-CC643CD56DCA}" type="pres">
      <dgm:prSet presAssocID="{CF53CCBA-B75D-42BB-B261-54E853F7C8C0}" presName="textRect" presStyleLbl="revTx" presStyleIdx="0" presStyleCnt="6">
        <dgm:presLayoutVars>
          <dgm:chMax val="1"/>
          <dgm:chPref val="1"/>
        </dgm:presLayoutVars>
      </dgm:prSet>
      <dgm:spPr/>
    </dgm:pt>
    <dgm:pt modelId="{5F44CAAC-D88C-4991-9040-C2FD5E06E67C}" type="pres">
      <dgm:prSet presAssocID="{DAE965A2-4307-48B8-B34C-AF541E11220C}" presName="sibTrans" presStyleLbl="sibTrans2D1" presStyleIdx="0" presStyleCnt="0"/>
      <dgm:spPr/>
    </dgm:pt>
    <dgm:pt modelId="{7B9CBDAB-655E-4E0A-BFF3-C0312B2E9A63}" type="pres">
      <dgm:prSet presAssocID="{A940944B-F9ED-4E13-A891-5CBADE96B761}" presName="compNode" presStyleCnt="0"/>
      <dgm:spPr/>
    </dgm:pt>
    <dgm:pt modelId="{F7D49861-F360-4B27-8356-6573BE179BB0}" type="pres">
      <dgm:prSet presAssocID="{A940944B-F9ED-4E13-A891-5CBADE96B761}" presName="iconBgRect" presStyleLbl="bgShp" presStyleIdx="1" presStyleCnt="6"/>
      <dgm:spPr/>
    </dgm:pt>
    <dgm:pt modelId="{89D356DE-B90A-4864-AFA9-D3177431790D}" type="pres">
      <dgm:prSet presAssocID="{A940944B-F9ED-4E13-A891-5CBADE96B761}" presName="iconRect" presStyleLbl="node1" presStyleIdx="1" presStyleCnt="6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enbank"/>
        </a:ext>
      </dgm:extLst>
    </dgm:pt>
    <dgm:pt modelId="{27FB3A73-5411-453C-BB05-4352C5C16CC5}" type="pres">
      <dgm:prSet presAssocID="{A940944B-F9ED-4E13-A891-5CBADE96B761}" presName="spaceRect" presStyleCnt="0"/>
      <dgm:spPr/>
    </dgm:pt>
    <dgm:pt modelId="{BBEBB24F-24C8-4C21-8D6D-83824CCE0A4A}" type="pres">
      <dgm:prSet presAssocID="{A940944B-F9ED-4E13-A891-5CBADE96B761}" presName="textRect" presStyleLbl="revTx" presStyleIdx="1" presStyleCnt="6">
        <dgm:presLayoutVars>
          <dgm:chMax val="1"/>
          <dgm:chPref val="1"/>
        </dgm:presLayoutVars>
      </dgm:prSet>
      <dgm:spPr/>
    </dgm:pt>
    <dgm:pt modelId="{87EC0F76-24FF-4311-8E3C-6B532B2EDE8B}" type="pres">
      <dgm:prSet presAssocID="{2506F55B-26CB-4B0B-BCB6-7C9D34902986}" presName="sibTrans" presStyleLbl="sibTrans2D1" presStyleIdx="0" presStyleCnt="0"/>
      <dgm:spPr/>
    </dgm:pt>
    <dgm:pt modelId="{757CA717-D4B7-4EBF-B165-80E9C9A2E244}" type="pres">
      <dgm:prSet presAssocID="{AFF91E58-7C67-4BE8-818A-13887560F613}" presName="compNode" presStyleCnt="0"/>
      <dgm:spPr/>
    </dgm:pt>
    <dgm:pt modelId="{2D9AB569-8084-464F-8900-679A66B405B0}" type="pres">
      <dgm:prSet presAssocID="{AFF91E58-7C67-4BE8-818A-13887560F613}" presName="iconBgRect" presStyleLbl="bgShp" presStyleIdx="2" presStyleCnt="6"/>
      <dgm:spPr/>
    </dgm:pt>
    <dgm:pt modelId="{FB8E6301-B940-4E04-82EA-A4C17B699169}" type="pres">
      <dgm:prSet presAssocID="{AFF91E58-7C67-4BE8-818A-13887560F613}" presName="iconRect" presStyleLbl="node1" presStyleIdx="2" presStyleCnt="6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A1B2EDF8-6062-4CF3-BD59-6DBE2354364A}" type="pres">
      <dgm:prSet presAssocID="{AFF91E58-7C67-4BE8-818A-13887560F613}" presName="spaceRect" presStyleCnt="0"/>
      <dgm:spPr/>
    </dgm:pt>
    <dgm:pt modelId="{D65311DE-DC56-42EF-A2AD-2ED39EF117EF}" type="pres">
      <dgm:prSet presAssocID="{AFF91E58-7C67-4BE8-818A-13887560F613}" presName="textRect" presStyleLbl="revTx" presStyleIdx="2" presStyleCnt="6">
        <dgm:presLayoutVars>
          <dgm:chMax val="1"/>
          <dgm:chPref val="1"/>
        </dgm:presLayoutVars>
      </dgm:prSet>
      <dgm:spPr/>
    </dgm:pt>
    <dgm:pt modelId="{304B5B8E-D502-4D10-BB03-0DCA3AF5E17A}" type="pres">
      <dgm:prSet presAssocID="{893885B5-4041-4146-B8CB-C6857664AA9F}" presName="sibTrans" presStyleLbl="sibTrans2D1" presStyleIdx="0" presStyleCnt="0"/>
      <dgm:spPr/>
    </dgm:pt>
    <dgm:pt modelId="{BC069435-3019-4ACE-9881-F80F36D26F74}" type="pres">
      <dgm:prSet presAssocID="{E3941ED4-5400-49BD-93E2-3DAB2C5DF41E}" presName="compNode" presStyleCnt="0"/>
      <dgm:spPr/>
    </dgm:pt>
    <dgm:pt modelId="{8F324266-68FF-46CB-B788-26EE492B05AD}" type="pres">
      <dgm:prSet presAssocID="{E3941ED4-5400-49BD-93E2-3DAB2C5DF41E}" presName="iconBgRect" presStyleLbl="bgShp" presStyleIdx="3" presStyleCnt="6"/>
      <dgm:spPr/>
    </dgm:pt>
    <dgm:pt modelId="{81C55F2A-2DB9-49B9-8413-C4CFDFC0AD39}" type="pres">
      <dgm:prSet presAssocID="{E3941ED4-5400-49BD-93E2-3DAB2C5DF41E}" presName="iconRect" presStyleLbl="node1" presStyleIdx="3" presStyleCnt="6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ragen"/>
        </a:ext>
      </dgm:extLst>
    </dgm:pt>
    <dgm:pt modelId="{943F4362-5DD3-4C32-A4B0-BE3418AB63E4}" type="pres">
      <dgm:prSet presAssocID="{E3941ED4-5400-49BD-93E2-3DAB2C5DF41E}" presName="spaceRect" presStyleCnt="0"/>
      <dgm:spPr/>
    </dgm:pt>
    <dgm:pt modelId="{9A76527C-6A44-4924-926B-290286E0023E}" type="pres">
      <dgm:prSet presAssocID="{E3941ED4-5400-49BD-93E2-3DAB2C5DF41E}" presName="textRect" presStyleLbl="revTx" presStyleIdx="3" presStyleCnt="6">
        <dgm:presLayoutVars>
          <dgm:chMax val="1"/>
          <dgm:chPref val="1"/>
        </dgm:presLayoutVars>
      </dgm:prSet>
      <dgm:spPr/>
    </dgm:pt>
    <dgm:pt modelId="{A0480938-5A81-488D-8A2C-3F57D42EB38E}" type="pres">
      <dgm:prSet presAssocID="{3C51CAD9-88DA-47BF-B0A7-21B263AA2D30}" presName="sibTrans" presStyleLbl="sibTrans2D1" presStyleIdx="0" presStyleCnt="0"/>
      <dgm:spPr/>
    </dgm:pt>
    <dgm:pt modelId="{971B23D7-7B5D-4179-97A5-A01E3CA86346}" type="pres">
      <dgm:prSet presAssocID="{3368FF36-5CBE-4E93-AA1C-A65CF5F91872}" presName="compNode" presStyleCnt="0"/>
      <dgm:spPr/>
    </dgm:pt>
    <dgm:pt modelId="{4A259398-6907-4452-B096-4E523EBC7C65}" type="pres">
      <dgm:prSet presAssocID="{3368FF36-5CBE-4E93-AA1C-A65CF5F91872}" presName="iconBgRect" presStyleLbl="bgShp" presStyleIdx="4" presStyleCnt="6"/>
      <dgm:spPr/>
    </dgm:pt>
    <dgm:pt modelId="{695EC69B-C1E4-466D-93F3-26A1484CCB15}" type="pres">
      <dgm:prSet presAssocID="{3368FF36-5CBE-4E93-AA1C-A65CF5F91872}" presName="iconRect" presStyleLbl="node1" presStyleIdx="4" presStyleCnt="6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adierer"/>
        </a:ext>
      </dgm:extLst>
    </dgm:pt>
    <dgm:pt modelId="{1FC0B6CA-2796-4FD2-8581-C6DC911DB541}" type="pres">
      <dgm:prSet presAssocID="{3368FF36-5CBE-4E93-AA1C-A65CF5F91872}" presName="spaceRect" presStyleCnt="0"/>
      <dgm:spPr/>
    </dgm:pt>
    <dgm:pt modelId="{DDE5CDA5-61B0-485C-A4A8-AADA57CF69AE}" type="pres">
      <dgm:prSet presAssocID="{3368FF36-5CBE-4E93-AA1C-A65CF5F91872}" presName="textRect" presStyleLbl="revTx" presStyleIdx="4" presStyleCnt="6">
        <dgm:presLayoutVars>
          <dgm:chMax val="1"/>
          <dgm:chPref val="1"/>
        </dgm:presLayoutVars>
      </dgm:prSet>
      <dgm:spPr/>
    </dgm:pt>
    <dgm:pt modelId="{CF625E9A-A5B0-42D6-8FF9-4148EFB9D14E}" type="pres">
      <dgm:prSet presAssocID="{6FDAD7A8-9B34-4C18-AFDD-394C582BF6D0}" presName="sibTrans" presStyleLbl="sibTrans2D1" presStyleIdx="0" presStyleCnt="0"/>
      <dgm:spPr/>
    </dgm:pt>
    <dgm:pt modelId="{D524682B-5FA9-40E5-9D18-77CE468DA012}" type="pres">
      <dgm:prSet presAssocID="{D1D07FC1-18E9-4703-AFD9-D9CD76CA3B18}" presName="compNode" presStyleCnt="0"/>
      <dgm:spPr/>
    </dgm:pt>
    <dgm:pt modelId="{CB5C81DC-7970-4F7F-B451-281E63FAABB7}" type="pres">
      <dgm:prSet presAssocID="{D1D07FC1-18E9-4703-AFD9-D9CD76CA3B18}" presName="iconBgRect" presStyleLbl="bgShp" presStyleIdx="5" presStyleCnt="6"/>
      <dgm:spPr/>
    </dgm:pt>
    <dgm:pt modelId="{41D0AEFA-8DE5-4113-9349-F1FDB5C599B1}" type="pres">
      <dgm:prSet presAssocID="{D1D07FC1-18E9-4703-AFD9-D9CD76CA3B18}" presName="iconRect" presStyleLbl="node1" presStyleIdx="5" presStyleCnt="6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chlüssel"/>
        </a:ext>
      </dgm:extLst>
    </dgm:pt>
    <dgm:pt modelId="{48CA075E-EA55-4AA2-8440-25E4821E87C0}" type="pres">
      <dgm:prSet presAssocID="{D1D07FC1-18E9-4703-AFD9-D9CD76CA3B18}" presName="spaceRect" presStyleCnt="0"/>
      <dgm:spPr/>
    </dgm:pt>
    <dgm:pt modelId="{81C41971-FDF4-423D-8AF8-7C949DB75F89}" type="pres">
      <dgm:prSet presAssocID="{D1D07FC1-18E9-4703-AFD9-D9CD76CA3B18}" presName="textRect" presStyleLbl="revTx" presStyleIdx="5" presStyleCnt="6">
        <dgm:presLayoutVars>
          <dgm:chMax val="1"/>
          <dgm:chPref val="1"/>
        </dgm:presLayoutVars>
      </dgm:prSet>
      <dgm:spPr/>
    </dgm:pt>
  </dgm:ptLst>
  <dgm:cxnLst>
    <dgm:cxn modelId="{520F060A-A39E-48F7-9CD8-A024B5DEF061}" type="presOf" srcId="{DAE965A2-4307-48B8-B34C-AF541E11220C}" destId="{5F44CAAC-D88C-4991-9040-C2FD5E06E67C}" srcOrd="0" destOrd="0" presId="urn:microsoft.com/office/officeart/2018/2/layout/IconCircleList"/>
    <dgm:cxn modelId="{A5CDE30B-1C0F-4D6F-A8AE-C0EF1F13D31E}" type="presOf" srcId="{2F9E1D16-D543-4E39-93A8-91B3FAD75761}" destId="{0317055D-2B73-4C1F-A838-853628AF52FC}" srcOrd="0" destOrd="0" presId="urn:microsoft.com/office/officeart/2018/2/layout/IconCircleList"/>
    <dgm:cxn modelId="{BA2F1110-05C9-45F6-A8E6-5566654E0DED}" type="presOf" srcId="{3368FF36-5CBE-4E93-AA1C-A65CF5F91872}" destId="{DDE5CDA5-61B0-485C-A4A8-AADA57CF69AE}" srcOrd="0" destOrd="0" presId="urn:microsoft.com/office/officeart/2018/2/layout/IconCircleList"/>
    <dgm:cxn modelId="{51B7192D-A38E-49F5-91D5-3520902A176E}" type="presOf" srcId="{A940944B-F9ED-4E13-A891-5CBADE96B761}" destId="{BBEBB24F-24C8-4C21-8D6D-83824CCE0A4A}" srcOrd="0" destOrd="0" presId="urn:microsoft.com/office/officeart/2018/2/layout/IconCircleList"/>
    <dgm:cxn modelId="{F682DE5F-FF9A-415E-9F39-AE65B20FBB91}" type="presOf" srcId="{6FDAD7A8-9B34-4C18-AFDD-394C582BF6D0}" destId="{CF625E9A-A5B0-42D6-8FF9-4148EFB9D14E}" srcOrd="0" destOrd="0" presId="urn:microsoft.com/office/officeart/2018/2/layout/IconCircleList"/>
    <dgm:cxn modelId="{078F8774-DDA7-42A7-BE5E-5F3E857F8A43}" type="presOf" srcId="{E3941ED4-5400-49BD-93E2-3DAB2C5DF41E}" destId="{9A76527C-6A44-4924-926B-290286E0023E}" srcOrd="0" destOrd="0" presId="urn:microsoft.com/office/officeart/2018/2/layout/IconCircleList"/>
    <dgm:cxn modelId="{B00B5D58-F063-4AEF-BEAF-7D9BD6BBCAE7}" srcId="{2F9E1D16-D543-4E39-93A8-91B3FAD75761}" destId="{A940944B-F9ED-4E13-A891-5CBADE96B761}" srcOrd="1" destOrd="0" parTransId="{9A0C4485-5175-42E6-ABA4-BBA9DED949F3}" sibTransId="{2506F55B-26CB-4B0B-BCB6-7C9D34902986}"/>
    <dgm:cxn modelId="{2E25505A-EEE2-4158-BA1B-0CA8A7B2F7B2}" srcId="{2F9E1D16-D543-4E39-93A8-91B3FAD75761}" destId="{CF53CCBA-B75D-42BB-B261-54E853F7C8C0}" srcOrd="0" destOrd="0" parTransId="{46ED7EA6-9440-4411-9B29-68B3EC3543E3}" sibTransId="{DAE965A2-4307-48B8-B34C-AF541E11220C}"/>
    <dgm:cxn modelId="{5F63AE7A-9374-46AE-B7EC-6623FFEFCBDB}" type="presOf" srcId="{2506F55B-26CB-4B0B-BCB6-7C9D34902986}" destId="{87EC0F76-24FF-4311-8E3C-6B532B2EDE8B}" srcOrd="0" destOrd="0" presId="urn:microsoft.com/office/officeart/2018/2/layout/IconCircleList"/>
    <dgm:cxn modelId="{853DDA7A-6784-4613-ABA7-50D219C73211}" srcId="{2F9E1D16-D543-4E39-93A8-91B3FAD75761}" destId="{E3941ED4-5400-49BD-93E2-3DAB2C5DF41E}" srcOrd="3" destOrd="0" parTransId="{A058CED6-5325-4ED7-84FE-B04AC7C42DF3}" sibTransId="{3C51CAD9-88DA-47BF-B0A7-21B263AA2D30}"/>
    <dgm:cxn modelId="{64EDF87D-A6B8-4F38-910F-53B7FCF5C007}" type="presOf" srcId="{D1D07FC1-18E9-4703-AFD9-D9CD76CA3B18}" destId="{81C41971-FDF4-423D-8AF8-7C949DB75F89}" srcOrd="0" destOrd="0" presId="urn:microsoft.com/office/officeart/2018/2/layout/IconCircleList"/>
    <dgm:cxn modelId="{783BEA90-E425-4323-85D0-934E141423AB}" type="presOf" srcId="{AFF91E58-7C67-4BE8-818A-13887560F613}" destId="{D65311DE-DC56-42EF-A2AD-2ED39EF117EF}" srcOrd="0" destOrd="0" presId="urn:microsoft.com/office/officeart/2018/2/layout/IconCircleList"/>
    <dgm:cxn modelId="{972E0697-553F-4701-A743-98A695D7201E}" type="presOf" srcId="{893885B5-4041-4146-B8CB-C6857664AA9F}" destId="{304B5B8E-D502-4D10-BB03-0DCA3AF5E17A}" srcOrd="0" destOrd="0" presId="urn:microsoft.com/office/officeart/2018/2/layout/IconCircleList"/>
    <dgm:cxn modelId="{70D905E9-04EF-4F43-9AE7-67B52E47F4D5}" srcId="{2F9E1D16-D543-4E39-93A8-91B3FAD75761}" destId="{D1D07FC1-18E9-4703-AFD9-D9CD76CA3B18}" srcOrd="5" destOrd="0" parTransId="{C64EBB30-F17E-41D9-A129-C7584A448FCD}" sibTransId="{E2740074-80BB-41A2-97F3-2FED30F408E6}"/>
    <dgm:cxn modelId="{A045F3E9-BF23-4DC3-BE0E-D1F19E3802A6}" type="presOf" srcId="{3C51CAD9-88DA-47BF-B0A7-21B263AA2D30}" destId="{A0480938-5A81-488D-8A2C-3F57D42EB38E}" srcOrd="0" destOrd="0" presId="urn:microsoft.com/office/officeart/2018/2/layout/IconCircleList"/>
    <dgm:cxn modelId="{0529F3ED-05AC-4A0D-921D-AEFBDD8ABFDA}" type="presOf" srcId="{CF53CCBA-B75D-42BB-B261-54E853F7C8C0}" destId="{F11F15C0-E06E-44B9-B8F7-CC643CD56DCA}" srcOrd="0" destOrd="0" presId="urn:microsoft.com/office/officeart/2018/2/layout/IconCircleList"/>
    <dgm:cxn modelId="{1C2F3FF9-E413-47FC-B27A-02D1C6D7807B}" srcId="{2F9E1D16-D543-4E39-93A8-91B3FAD75761}" destId="{AFF91E58-7C67-4BE8-818A-13887560F613}" srcOrd="2" destOrd="0" parTransId="{79963A40-C1D1-4EE4-BC53-582BC2AD8688}" sibTransId="{893885B5-4041-4146-B8CB-C6857664AA9F}"/>
    <dgm:cxn modelId="{743257FA-FF4F-4168-94AB-C4D348A2852D}" srcId="{2F9E1D16-D543-4E39-93A8-91B3FAD75761}" destId="{3368FF36-5CBE-4E93-AA1C-A65CF5F91872}" srcOrd="4" destOrd="0" parTransId="{92F18274-BAF5-42DF-816C-CDDBEF0E0F75}" sibTransId="{6FDAD7A8-9B34-4C18-AFDD-394C582BF6D0}"/>
    <dgm:cxn modelId="{72D924CB-4375-47F6-9202-74305EA34A8B}" type="presParOf" srcId="{0317055D-2B73-4C1F-A838-853628AF52FC}" destId="{3A066188-E0A8-42E2-A572-38F05519F1E4}" srcOrd="0" destOrd="0" presId="urn:microsoft.com/office/officeart/2018/2/layout/IconCircleList"/>
    <dgm:cxn modelId="{1EBC1865-BF10-44DB-BC5E-8CC593C0B5B7}" type="presParOf" srcId="{3A066188-E0A8-42E2-A572-38F05519F1E4}" destId="{B5C22036-8C0E-46E5-9301-6986BD78CA02}" srcOrd="0" destOrd="0" presId="urn:microsoft.com/office/officeart/2018/2/layout/IconCircleList"/>
    <dgm:cxn modelId="{6936A9BA-6D8F-4A97-8BE5-CFDC745CF49C}" type="presParOf" srcId="{B5C22036-8C0E-46E5-9301-6986BD78CA02}" destId="{3827A9D5-FBB4-4B1B-B7C3-988347FAE3BA}" srcOrd="0" destOrd="0" presId="urn:microsoft.com/office/officeart/2018/2/layout/IconCircleList"/>
    <dgm:cxn modelId="{E51DE9AC-4BB3-43F9-8BDB-EC0C9974A11F}" type="presParOf" srcId="{B5C22036-8C0E-46E5-9301-6986BD78CA02}" destId="{0F278AC7-DDDB-4FAD-A4D6-1CEA597890E2}" srcOrd="1" destOrd="0" presId="urn:microsoft.com/office/officeart/2018/2/layout/IconCircleList"/>
    <dgm:cxn modelId="{80356675-789F-41BF-BD76-44C802EC4838}" type="presParOf" srcId="{B5C22036-8C0E-46E5-9301-6986BD78CA02}" destId="{676BDE13-0412-435D-943E-5C8C0EC828E8}" srcOrd="2" destOrd="0" presId="urn:microsoft.com/office/officeart/2018/2/layout/IconCircleList"/>
    <dgm:cxn modelId="{BC04DC9D-B225-4EA0-BB22-4BCE705DF06D}" type="presParOf" srcId="{B5C22036-8C0E-46E5-9301-6986BD78CA02}" destId="{F11F15C0-E06E-44B9-B8F7-CC643CD56DCA}" srcOrd="3" destOrd="0" presId="urn:microsoft.com/office/officeart/2018/2/layout/IconCircleList"/>
    <dgm:cxn modelId="{7BF2C13F-E428-4509-8D70-65BAC9A5A0AE}" type="presParOf" srcId="{3A066188-E0A8-42E2-A572-38F05519F1E4}" destId="{5F44CAAC-D88C-4991-9040-C2FD5E06E67C}" srcOrd="1" destOrd="0" presId="urn:microsoft.com/office/officeart/2018/2/layout/IconCircleList"/>
    <dgm:cxn modelId="{2C11C946-C3C2-4579-AF24-6BA6A63ACF69}" type="presParOf" srcId="{3A066188-E0A8-42E2-A572-38F05519F1E4}" destId="{7B9CBDAB-655E-4E0A-BFF3-C0312B2E9A63}" srcOrd="2" destOrd="0" presId="urn:microsoft.com/office/officeart/2018/2/layout/IconCircleList"/>
    <dgm:cxn modelId="{107C1D7B-21C6-44EC-96E6-6DFC1E14A8BB}" type="presParOf" srcId="{7B9CBDAB-655E-4E0A-BFF3-C0312B2E9A63}" destId="{F7D49861-F360-4B27-8356-6573BE179BB0}" srcOrd="0" destOrd="0" presId="urn:microsoft.com/office/officeart/2018/2/layout/IconCircleList"/>
    <dgm:cxn modelId="{51B19692-9CC3-4720-A9B1-F95DA6786D40}" type="presParOf" srcId="{7B9CBDAB-655E-4E0A-BFF3-C0312B2E9A63}" destId="{89D356DE-B90A-4864-AFA9-D3177431790D}" srcOrd="1" destOrd="0" presId="urn:microsoft.com/office/officeart/2018/2/layout/IconCircleList"/>
    <dgm:cxn modelId="{2294E6B7-4CDD-4FB2-B94D-83B1E64369B4}" type="presParOf" srcId="{7B9CBDAB-655E-4E0A-BFF3-C0312B2E9A63}" destId="{27FB3A73-5411-453C-BB05-4352C5C16CC5}" srcOrd="2" destOrd="0" presId="urn:microsoft.com/office/officeart/2018/2/layout/IconCircleList"/>
    <dgm:cxn modelId="{A63C9D72-7CD7-407F-AA48-45988B5EC0AC}" type="presParOf" srcId="{7B9CBDAB-655E-4E0A-BFF3-C0312B2E9A63}" destId="{BBEBB24F-24C8-4C21-8D6D-83824CCE0A4A}" srcOrd="3" destOrd="0" presId="urn:microsoft.com/office/officeart/2018/2/layout/IconCircleList"/>
    <dgm:cxn modelId="{9E5E18BA-8E62-4B39-9B7A-9B81A93E08C2}" type="presParOf" srcId="{3A066188-E0A8-42E2-A572-38F05519F1E4}" destId="{87EC0F76-24FF-4311-8E3C-6B532B2EDE8B}" srcOrd="3" destOrd="0" presId="urn:microsoft.com/office/officeart/2018/2/layout/IconCircleList"/>
    <dgm:cxn modelId="{C5B568C8-255D-4538-8D1A-754A1FDE1327}" type="presParOf" srcId="{3A066188-E0A8-42E2-A572-38F05519F1E4}" destId="{757CA717-D4B7-4EBF-B165-80E9C9A2E244}" srcOrd="4" destOrd="0" presId="urn:microsoft.com/office/officeart/2018/2/layout/IconCircleList"/>
    <dgm:cxn modelId="{362D3F8F-D971-4DAC-9E3D-C92D77FC3C52}" type="presParOf" srcId="{757CA717-D4B7-4EBF-B165-80E9C9A2E244}" destId="{2D9AB569-8084-464F-8900-679A66B405B0}" srcOrd="0" destOrd="0" presId="urn:microsoft.com/office/officeart/2018/2/layout/IconCircleList"/>
    <dgm:cxn modelId="{BD1D9609-1A41-47F0-BD7D-7F8948EFE15A}" type="presParOf" srcId="{757CA717-D4B7-4EBF-B165-80E9C9A2E244}" destId="{FB8E6301-B940-4E04-82EA-A4C17B699169}" srcOrd="1" destOrd="0" presId="urn:microsoft.com/office/officeart/2018/2/layout/IconCircleList"/>
    <dgm:cxn modelId="{7853D747-0E21-4121-BEAC-2642E242E0AF}" type="presParOf" srcId="{757CA717-D4B7-4EBF-B165-80E9C9A2E244}" destId="{A1B2EDF8-6062-4CF3-BD59-6DBE2354364A}" srcOrd="2" destOrd="0" presId="urn:microsoft.com/office/officeart/2018/2/layout/IconCircleList"/>
    <dgm:cxn modelId="{B6B83801-7241-413C-BD01-2132E9EC6387}" type="presParOf" srcId="{757CA717-D4B7-4EBF-B165-80E9C9A2E244}" destId="{D65311DE-DC56-42EF-A2AD-2ED39EF117EF}" srcOrd="3" destOrd="0" presId="urn:microsoft.com/office/officeart/2018/2/layout/IconCircleList"/>
    <dgm:cxn modelId="{0B21144C-9336-4C2E-B9F6-1FCE64343367}" type="presParOf" srcId="{3A066188-E0A8-42E2-A572-38F05519F1E4}" destId="{304B5B8E-D502-4D10-BB03-0DCA3AF5E17A}" srcOrd="5" destOrd="0" presId="urn:microsoft.com/office/officeart/2018/2/layout/IconCircleList"/>
    <dgm:cxn modelId="{0B9B733E-3A64-4D0D-978D-595B1CA33A18}" type="presParOf" srcId="{3A066188-E0A8-42E2-A572-38F05519F1E4}" destId="{BC069435-3019-4ACE-9881-F80F36D26F74}" srcOrd="6" destOrd="0" presId="urn:microsoft.com/office/officeart/2018/2/layout/IconCircleList"/>
    <dgm:cxn modelId="{FECFD554-E02C-440E-9384-5FBBD794406A}" type="presParOf" srcId="{BC069435-3019-4ACE-9881-F80F36D26F74}" destId="{8F324266-68FF-46CB-B788-26EE492B05AD}" srcOrd="0" destOrd="0" presId="urn:microsoft.com/office/officeart/2018/2/layout/IconCircleList"/>
    <dgm:cxn modelId="{5689FDFE-06A9-4116-89DF-1FE3EF497495}" type="presParOf" srcId="{BC069435-3019-4ACE-9881-F80F36D26F74}" destId="{81C55F2A-2DB9-49B9-8413-C4CFDFC0AD39}" srcOrd="1" destOrd="0" presId="urn:microsoft.com/office/officeart/2018/2/layout/IconCircleList"/>
    <dgm:cxn modelId="{BB22568D-A5D8-4F74-9D47-948183A08923}" type="presParOf" srcId="{BC069435-3019-4ACE-9881-F80F36D26F74}" destId="{943F4362-5DD3-4C32-A4B0-BE3418AB63E4}" srcOrd="2" destOrd="0" presId="urn:microsoft.com/office/officeart/2018/2/layout/IconCircleList"/>
    <dgm:cxn modelId="{CD5DC3AE-FE78-4632-BB85-418CEABD0826}" type="presParOf" srcId="{BC069435-3019-4ACE-9881-F80F36D26F74}" destId="{9A76527C-6A44-4924-926B-290286E0023E}" srcOrd="3" destOrd="0" presId="urn:microsoft.com/office/officeart/2018/2/layout/IconCircleList"/>
    <dgm:cxn modelId="{047DC7E9-ABAA-43F9-98FA-EFB7FFD57EF2}" type="presParOf" srcId="{3A066188-E0A8-42E2-A572-38F05519F1E4}" destId="{A0480938-5A81-488D-8A2C-3F57D42EB38E}" srcOrd="7" destOrd="0" presId="urn:microsoft.com/office/officeart/2018/2/layout/IconCircleList"/>
    <dgm:cxn modelId="{B0464D7A-0A6C-4EFC-B8EA-3E78526EF615}" type="presParOf" srcId="{3A066188-E0A8-42E2-A572-38F05519F1E4}" destId="{971B23D7-7B5D-4179-97A5-A01E3CA86346}" srcOrd="8" destOrd="0" presId="urn:microsoft.com/office/officeart/2018/2/layout/IconCircleList"/>
    <dgm:cxn modelId="{8A9408D4-33A1-4FDD-9F94-41B60AB66C4B}" type="presParOf" srcId="{971B23D7-7B5D-4179-97A5-A01E3CA86346}" destId="{4A259398-6907-4452-B096-4E523EBC7C65}" srcOrd="0" destOrd="0" presId="urn:microsoft.com/office/officeart/2018/2/layout/IconCircleList"/>
    <dgm:cxn modelId="{AC708106-379E-4BAC-B94B-472A77EFFA12}" type="presParOf" srcId="{971B23D7-7B5D-4179-97A5-A01E3CA86346}" destId="{695EC69B-C1E4-466D-93F3-26A1484CCB15}" srcOrd="1" destOrd="0" presId="urn:microsoft.com/office/officeart/2018/2/layout/IconCircleList"/>
    <dgm:cxn modelId="{2580F44C-3712-4D4D-996B-BB678F52F482}" type="presParOf" srcId="{971B23D7-7B5D-4179-97A5-A01E3CA86346}" destId="{1FC0B6CA-2796-4FD2-8581-C6DC911DB541}" srcOrd="2" destOrd="0" presId="urn:microsoft.com/office/officeart/2018/2/layout/IconCircleList"/>
    <dgm:cxn modelId="{78F27D8D-2AE4-4813-9F23-57BF907AE9C4}" type="presParOf" srcId="{971B23D7-7B5D-4179-97A5-A01E3CA86346}" destId="{DDE5CDA5-61B0-485C-A4A8-AADA57CF69AE}" srcOrd="3" destOrd="0" presId="urn:microsoft.com/office/officeart/2018/2/layout/IconCircleList"/>
    <dgm:cxn modelId="{F8AC5502-E12C-4B01-ADFF-73CCBC5966FC}" type="presParOf" srcId="{3A066188-E0A8-42E2-A572-38F05519F1E4}" destId="{CF625E9A-A5B0-42D6-8FF9-4148EFB9D14E}" srcOrd="9" destOrd="0" presId="urn:microsoft.com/office/officeart/2018/2/layout/IconCircleList"/>
    <dgm:cxn modelId="{1449AB15-F899-4FEB-BE96-007A12501E4A}" type="presParOf" srcId="{3A066188-E0A8-42E2-A572-38F05519F1E4}" destId="{D524682B-5FA9-40E5-9D18-77CE468DA012}" srcOrd="10" destOrd="0" presId="urn:microsoft.com/office/officeart/2018/2/layout/IconCircleList"/>
    <dgm:cxn modelId="{5268DBCE-79A6-4992-89E6-B3D6DC698AFF}" type="presParOf" srcId="{D524682B-5FA9-40E5-9D18-77CE468DA012}" destId="{CB5C81DC-7970-4F7F-B451-281E63FAABB7}" srcOrd="0" destOrd="0" presId="urn:microsoft.com/office/officeart/2018/2/layout/IconCircleList"/>
    <dgm:cxn modelId="{DA14040B-1754-4A2C-9C81-FDA22FA7FB0A}" type="presParOf" srcId="{D524682B-5FA9-40E5-9D18-77CE468DA012}" destId="{41D0AEFA-8DE5-4113-9349-F1FDB5C599B1}" srcOrd="1" destOrd="0" presId="urn:microsoft.com/office/officeart/2018/2/layout/IconCircleList"/>
    <dgm:cxn modelId="{555DB8EE-D8C0-4F41-9C78-F50DB6E7ACE6}" type="presParOf" srcId="{D524682B-5FA9-40E5-9D18-77CE468DA012}" destId="{48CA075E-EA55-4AA2-8440-25E4821E87C0}" srcOrd="2" destOrd="0" presId="urn:microsoft.com/office/officeart/2018/2/layout/IconCircleList"/>
    <dgm:cxn modelId="{0A24186F-5492-4368-AA01-063308F0A79A}" type="presParOf" srcId="{D524682B-5FA9-40E5-9D18-77CE468DA012}" destId="{81C41971-FDF4-423D-8AF8-7C949DB75F89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F586181-97AF-49ED-BFBA-B29165867D1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40D313-7DED-4648-830D-B9076CBA788F}">
      <dgm:prSet/>
      <dgm:spPr/>
      <dgm:t>
        <a:bodyPr/>
        <a:lstStyle/>
        <a:p>
          <a:r>
            <a:rPr lang="en-US" dirty="0"/>
            <a:t>📂 database.py </a:t>
          </a:r>
          <a:r>
            <a:rPr lang="en-US"/>
            <a:t>- Datenbank-Verwaltung </a:t>
          </a:r>
          <a:r>
            <a:rPr lang="de-DE"/>
            <a:t>(</a:t>
          </a:r>
          <a:r>
            <a:rPr lang="de-DE" dirty="0"/>
            <a:t>Backend)</a:t>
          </a:r>
          <a:endParaRPr lang="en-US" dirty="0"/>
        </a:p>
      </dgm:t>
    </dgm:pt>
    <dgm:pt modelId="{92B04A90-2659-4DE4-A452-09E56329C458}" type="parTrans" cxnId="{3275C369-AD1E-4249-B0B0-4AD745BCC953}">
      <dgm:prSet/>
      <dgm:spPr/>
      <dgm:t>
        <a:bodyPr/>
        <a:lstStyle/>
        <a:p>
          <a:endParaRPr lang="en-US"/>
        </a:p>
      </dgm:t>
    </dgm:pt>
    <dgm:pt modelId="{84B901BE-A96B-49F9-84B9-4C6CA12FCBFB}" type="sibTrans" cxnId="{3275C369-AD1E-4249-B0B0-4AD745BCC953}">
      <dgm:prSet/>
      <dgm:spPr/>
      <dgm:t>
        <a:bodyPr/>
        <a:lstStyle/>
        <a:p>
          <a:endParaRPr lang="en-US"/>
        </a:p>
      </dgm:t>
    </dgm:pt>
    <dgm:pt modelId="{5D4C596F-0394-4336-B2AB-51BC680273EB}">
      <dgm:prSet/>
      <dgm:spPr/>
      <dgm:t>
        <a:bodyPr/>
        <a:lstStyle/>
        <a:p>
          <a:r>
            <a:rPr lang="en-US" dirty="0"/>
            <a:t>📄 quiz.py - Flask-App &amp; Routen</a:t>
          </a:r>
          <a:r>
            <a:rPr lang="de-DE" dirty="0"/>
            <a:t> (Backend)</a:t>
          </a:r>
          <a:endParaRPr lang="en-US" dirty="0"/>
        </a:p>
      </dgm:t>
    </dgm:pt>
    <dgm:pt modelId="{F7938B1F-4671-4097-B1DA-66EBC58789F4}" type="parTrans" cxnId="{61630B99-36A5-484A-BFEA-5114762619D5}">
      <dgm:prSet/>
      <dgm:spPr/>
      <dgm:t>
        <a:bodyPr/>
        <a:lstStyle/>
        <a:p>
          <a:endParaRPr lang="en-US"/>
        </a:p>
      </dgm:t>
    </dgm:pt>
    <dgm:pt modelId="{2C3D55C8-02F5-4F3B-A5AB-0BC3A13732F5}" type="sibTrans" cxnId="{61630B99-36A5-484A-BFEA-5114762619D5}">
      <dgm:prSet/>
      <dgm:spPr/>
      <dgm:t>
        <a:bodyPr/>
        <a:lstStyle/>
        <a:p>
          <a:endParaRPr lang="en-US"/>
        </a:p>
      </dgm:t>
    </dgm:pt>
    <dgm:pt modelId="{1E62F1D8-3434-490F-9183-8F75AFAEC468}">
      <dgm:prSet/>
      <dgm:spPr/>
      <dgm:t>
        <a:bodyPr/>
        <a:lstStyle/>
        <a:p>
          <a:r>
            <a:rPr lang="en-US"/>
            <a:t>🎨 templates/ - HTML-Dateien (Frontend)</a:t>
          </a:r>
        </a:p>
      </dgm:t>
    </dgm:pt>
    <dgm:pt modelId="{78A01D3B-4A42-4055-9D5D-70DA2C63A25E}" type="parTrans" cxnId="{1057DC68-EBDA-4226-B5E6-95505814123D}">
      <dgm:prSet/>
      <dgm:spPr/>
      <dgm:t>
        <a:bodyPr/>
        <a:lstStyle/>
        <a:p>
          <a:endParaRPr lang="en-US"/>
        </a:p>
      </dgm:t>
    </dgm:pt>
    <dgm:pt modelId="{428E682B-2B86-494C-8D3C-64DB1AD6D60F}" type="sibTrans" cxnId="{1057DC68-EBDA-4226-B5E6-95505814123D}">
      <dgm:prSet/>
      <dgm:spPr/>
      <dgm:t>
        <a:bodyPr/>
        <a:lstStyle/>
        <a:p>
          <a:endParaRPr lang="en-US"/>
        </a:p>
      </dgm:t>
    </dgm:pt>
    <dgm:pt modelId="{4D394944-4A73-40B6-88D6-5088B00E435E}">
      <dgm:prSet/>
      <dgm:spPr/>
      <dgm:t>
        <a:bodyPr/>
        <a:lstStyle/>
        <a:p>
          <a:r>
            <a:rPr lang="en-US" dirty="0"/>
            <a:t>📱 static/</a:t>
          </a:r>
          <a:r>
            <a:rPr lang="en-US" dirty="0" err="1"/>
            <a:t>css</a:t>
          </a:r>
          <a:r>
            <a:rPr lang="en-US" dirty="0"/>
            <a:t>/style.css </a:t>
          </a:r>
          <a:r>
            <a:rPr lang="de-DE" dirty="0"/>
            <a:t>–</a:t>
          </a:r>
          <a:r>
            <a:rPr lang="en-US" dirty="0"/>
            <a:t> Styling</a:t>
          </a:r>
          <a:r>
            <a:rPr lang="de-DE" dirty="0"/>
            <a:t> (Frontend)</a:t>
          </a:r>
          <a:endParaRPr lang="en-US" dirty="0"/>
        </a:p>
      </dgm:t>
    </dgm:pt>
    <dgm:pt modelId="{4304D032-72B1-4FEE-8517-0EEEF8647B78}" type="parTrans" cxnId="{F3A7FA6F-A58B-4209-91FC-6055569F7EB1}">
      <dgm:prSet/>
      <dgm:spPr/>
      <dgm:t>
        <a:bodyPr/>
        <a:lstStyle/>
        <a:p>
          <a:endParaRPr lang="en-US"/>
        </a:p>
      </dgm:t>
    </dgm:pt>
    <dgm:pt modelId="{9A1FCFC3-A7C1-4159-B3EB-7702B07CC2C3}" type="sibTrans" cxnId="{F3A7FA6F-A58B-4209-91FC-6055569F7EB1}">
      <dgm:prSet/>
      <dgm:spPr/>
      <dgm:t>
        <a:bodyPr/>
        <a:lstStyle/>
        <a:p>
          <a:endParaRPr lang="en-US"/>
        </a:p>
      </dgm:t>
    </dgm:pt>
    <dgm:pt modelId="{C871B6B7-A0CB-46BE-85E6-BAC593A84EB3}">
      <dgm:prSet/>
      <dgm:spPr/>
      <dgm:t>
        <a:bodyPr/>
        <a:lstStyle/>
        <a:p>
          <a:r>
            <a:rPr lang="en-US"/>
            <a:t>💾 quiz.db - SQLite-Datenbank (wird generiert)</a:t>
          </a:r>
        </a:p>
      </dgm:t>
    </dgm:pt>
    <dgm:pt modelId="{1A306FDF-585A-474C-8487-873A9A63F670}" type="parTrans" cxnId="{1A355A12-ABA7-499E-B3AD-F2D7844FF702}">
      <dgm:prSet/>
      <dgm:spPr/>
      <dgm:t>
        <a:bodyPr/>
        <a:lstStyle/>
        <a:p>
          <a:endParaRPr lang="en-US"/>
        </a:p>
      </dgm:t>
    </dgm:pt>
    <dgm:pt modelId="{00E27159-60DF-4962-B6EF-9611005F2D3E}" type="sibTrans" cxnId="{1A355A12-ABA7-499E-B3AD-F2D7844FF702}">
      <dgm:prSet/>
      <dgm:spPr/>
      <dgm:t>
        <a:bodyPr/>
        <a:lstStyle/>
        <a:p>
          <a:endParaRPr lang="en-US"/>
        </a:p>
      </dgm:t>
    </dgm:pt>
    <dgm:pt modelId="{EEACC971-6CEA-4BFB-9F0E-13B92ACA4A76}">
      <dgm:prSet/>
      <dgm:spPr/>
      <dgm:t>
        <a:bodyPr/>
        <a:lstStyle/>
        <a:p>
          <a:r>
            <a:rPr lang="en-US" dirty="0"/>
            <a:t>🗂️ static/images/ - Bilder (Frontend)</a:t>
          </a:r>
        </a:p>
      </dgm:t>
    </dgm:pt>
    <dgm:pt modelId="{83F4B0E5-AE49-4620-85DA-2CF3D317EB96}" type="sibTrans" cxnId="{C0811A5A-AD17-4B9F-890B-4BFA7EC0E7D6}">
      <dgm:prSet/>
      <dgm:spPr/>
      <dgm:t>
        <a:bodyPr/>
        <a:lstStyle/>
        <a:p>
          <a:endParaRPr lang="en-US"/>
        </a:p>
      </dgm:t>
    </dgm:pt>
    <dgm:pt modelId="{C1B5D9E8-2453-408B-829E-44DF0605AD2C}" type="parTrans" cxnId="{C0811A5A-AD17-4B9F-890B-4BFA7EC0E7D6}">
      <dgm:prSet/>
      <dgm:spPr/>
      <dgm:t>
        <a:bodyPr/>
        <a:lstStyle/>
        <a:p>
          <a:endParaRPr lang="en-US"/>
        </a:p>
      </dgm:t>
    </dgm:pt>
    <dgm:pt modelId="{16CD6638-D40C-48F5-95FB-9CB34535220C}" type="pres">
      <dgm:prSet presAssocID="{FF586181-97AF-49ED-BFBA-B29165867D18}" presName="vert0" presStyleCnt="0">
        <dgm:presLayoutVars>
          <dgm:dir/>
          <dgm:animOne val="branch"/>
          <dgm:animLvl val="lvl"/>
        </dgm:presLayoutVars>
      </dgm:prSet>
      <dgm:spPr/>
    </dgm:pt>
    <dgm:pt modelId="{B3826494-D406-4FB2-82DD-9BFC66E5AA6F}" type="pres">
      <dgm:prSet presAssocID="{5240D313-7DED-4648-830D-B9076CBA788F}" presName="thickLine" presStyleLbl="alignNode1" presStyleIdx="0" presStyleCnt="6"/>
      <dgm:spPr/>
    </dgm:pt>
    <dgm:pt modelId="{F7B9A8E5-25E3-4E4D-B557-9097BD8C05EA}" type="pres">
      <dgm:prSet presAssocID="{5240D313-7DED-4648-830D-B9076CBA788F}" presName="horz1" presStyleCnt="0"/>
      <dgm:spPr/>
    </dgm:pt>
    <dgm:pt modelId="{4639B054-2391-42C3-9482-687BB1F6B16D}" type="pres">
      <dgm:prSet presAssocID="{5240D313-7DED-4648-830D-B9076CBA788F}" presName="tx1" presStyleLbl="revTx" presStyleIdx="0" presStyleCnt="6"/>
      <dgm:spPr/>
    </dgm:pt>
    <dgm:pt modelId="{10EED335-657A-4378-8557-F5E0E9653F08}" type="pres">
      <dgm:prSet presAssocID="{5240D313-7DED-4648-830D-B9076CBA788F}" presName="vert1" presStyleCnt="0"/>
      <dgm:spPr/>
    </dgm:pt>
    <dgm:pt modelId="{E5BAD3A7-4828-498D-97C0-5869E1DC5F51}" type="pres">
      <dgm:prSet presAssocID="{5D4C596F-0394-4336-B2AB-51BC680273EB}" presName="thickLine" presStyleLbl="alignNode1" presStyleIdx="1" presStyleCnt="6"/>
      <dgm:spPr/>
    </dgm:pt>
    <dgm:pt modelId="{7D63FC6A-9E83-4D09-AF49-8812A7128554}" type="pres">
      <dgm:prSet presAssocID="{5D4C596F-0394-4336-B2AB-51BC680273EB}" presName="horz1" presStyleCnt="0"/>
      <dgm:spPr/>
    </dgm:pt>
    <dgm:pt modelId="{C63EFB4A-EBCB-47BA-8B5E-F35F2B8E3A33}" type="pres">
      <dgm:prSet presAssocID="{5D4C596F-0394-4336-B2AB-51BC680273EB}" presName="tx1" presStyleLbl="revTx" presStyleIdx="1" presStyleCnt="6"/>
      <dgm:spPr/>
    </dgm:pt>
    <dgm:pt modelId="{F3F1D791-1D08-4310-895B-C95228D854DA}" type="pres">
      <dgm:prSet presAssocID="{5D4C596F-0394-4336-B2AB-51BC680273EB}" presName="vert1" presStyleCnt="0"/>
      <dgm:spPr/>
    </dgm:pt>
    <dgm:pt modelId="{B3153DAC-EF18-4CA3-A78B-F9A8FB0CC38F}" type="pres">
      <dgm:prSet presAssocID="{1E62F1D8-3434-490F-9183-8F75AFAEC468}" presName="thickLine" presStyleLbl="alignNode1" presStyleIdx="2" presStyleCnt="6"/>
      <dgm:spPr/>
    </dgm:pt>
    <dgm:pt modelId="{AC4F5BA7-F816-4DE5-83E6-35CEFF89E4A1}" type="pres">
      <dgm:prSet presAssocID="{1E62F1D8-3434-490F-9183-8F75AFAEC468}" presName="horz1" presStyleCnt="0"/>
      <dgm:spPr/>
    </dgm:pt>
    <dgm:pt modelId="{F624F5ED-D4FF-43B7-A3F4-6FDA6AD1A1AA}" type="pres">
      <dgm:prSet presAssocID="{1E62F1D8-3434-490F-9183-8F75AFAEC468}" presName="tx1" presStyleLbl="revTx" presStyleIdx="2" presStyleCnt="6"/>
      <dgm:spPr/>
    </dgm:pt>
    <dgm:pt modelId="{28A4337A-52A4-4322-8663-5C8D7511EAFC}" type="pres">
      <dgm:prSet presAssocID="{1E62F1D8-3434-490F-9183-8F75AFAEC468}" presName="vert1" presStyleCnt="0"/>
      <dgm:spPr/>
    </dgm:pt>
    <dgm:pt modelId="{0D9FFAFB-4500-4491-B612-FE74CD0CF381}" type="pres">
      <dgm:prSet presAssocID="{4D394944-4A73-40B6-88D6-5088B00E435E}" presName="thickLine" presStyleLbl="alignNode1" presStyleIdx="3" presStyleCnt="6"/>
      <dgm:spPr/>
    </dgm:pt>
    <dgm:pt modelId="{AC43B681-C6E1-405F-93D3-AEA67D6A026F}" type="pres">
      <dgm:prSet presAssocID="{4D394944-4A73-40B6-88D6-5088B00E435E}" presName="horz1" presStyleCnt="0"/>
      <dgm:spPr/>
    </dgm:pt>
    <dgm:pt modelId="{538FBBC6-21A1-4E4F-867C-3C684F91FC8C}" type="pres">
      <dgm:prSet presAssocID="{4D394944-4A73-40B6-88D6-5088B00E435E}" presName="tx1" presStyleLbl="revTx" presStyleIdx="3" presStyleCnt="6"/>
      <dgm:spPr/>
    </dgm:pt>
    <dgm:pt modelId="{86BAAB6E-73A9-4270-9D57-62C6C4162835}" type="pres">
      <dgm:prSet presAssocID="{4D394944-4A73-40B6-88D6-5088B00E435E}" presName="vert1" presStyleCnt="0"/>
      <dgm:spPr/>
    </dgm:pt>
    <dgm:pt modelId="{45C8A2F1-D1F5-4EF0-B6F4-D987CF8252DB}" type="pres">
      <dgm:prSet presAssocID="{EEACC971-6CEA-4BFB-9F0E-13B92ACA4A76}" presName="thickLine" presStyleLbl="alignNode1" presStyleIdx="4" presStyleCnt="6"/>
      <dgm:spPr/>
    </dgm:pt>
    <dgm:pt modelId="{3D793864-443B-446B-B99D-24591D4CE221}" type="pres">
      <dgm:prSet presAssocID="{EEACC971-6CEA-4BFB-9F0E-13B92ACA4A76}" presName="horz1" presStyleCnt="0"/>
      <dgm:spPr/>
    </dgm:pt>
    <dgm:pt modelId="{BACDB95C-D76F-4D1A-87DA-B38F47A7BF75}" type="pres">
      <dgm:prSet presAssocID="{EEACC971-6CEA-4BFB-9F0E-13B92ACA4A76}" presName="tx1" presStyleLbl="revTx" presStyleIdx="4" presStyleCnt="6"/>
      <dgm:spPr/>
    </dgm:pt>
    <dgm:pt modelId="{832A8598-7DA0-4D0F-81ED-C2802E4FF53F}" type="pres">
      <dgm:prSet presAssocID="{EEACC971-6CEA-4BFB-9F0E-13B92ACA4A76}" presName="vert1" presStyleCnt="0"/>
      <dgm:spPr/>
    </dgm:pt>
    <dgm:pt modelId="{15607A81-5880-41BC-B63C-3EE2274FFA54}" type="pres">
      <dgm:prSet presAssocID="{C871B6B7-A0CB-46BE-85E6-BAC593A84EB3}" presName="thickLine" presStyleLbl="alignNode1" presStyleIdx="5" presStyleCnt="6"/>
      <dgm:spPr/>
    </dgm:pt>
    <dgm:pt modelId="{7E48757F-E7C9-48AD-B7F5-92BE1D5B6F25}" type="pres">
      <dgm:prSet presAssocID="{C871B6B7-A0CB-46BE-85E6-BAC593A84EB3}" presName="horz1" presStyleCnt="0"/>
      <dgm:spPr/>
    </dgm:pt>
    <dgm:pt modelId="{AD539E96-E2FA-4751-AEA5-AB7F3B19DE38}" type="pres">
      <dgm:prSet presAssocID="{C871B6B7-A0CB-46BE-85E6-BAC593A84EB3}" presName="tx1" presStyleLbl="revTx" presStyleIdx="5" presStyleCnt="6"/>
      <dgm:spPr/>
    </dgm:pt>
    <dgm:pt modelId="{B13D8B8F-9144-4C4C-9D88-86EF77CD6EEA}" type="pres">
      <dgm:prSet presAssocID="{C871B6B7-A0CB-46BE-85E6-BAC593A84EB3}" presName="vert1" presStyleCnt="0"/>
      <dgm:spPr/>
    </dgm:pt>
  </dgm:ptLst>
  <dgm:cxnLst>
    <dgm:cxn modelId="{DD36810F-7365-4F07-B242-771F83C6E0F8}" type="presOf" srcId="{FF586181-97AF-49ED-BFBA-B29165867D18}" destId="{16CD6638-D40C-48F5-95FB-9CB34535220C}" srcOrd="0" destOrd="0" presId="urn:microsoft.com/office/officeart/2008/layout/LinedList"/>
    <dgm:cxn modelId="{1A355A12-ABA7-499E-B3AD-F2D7844FF702}" srcId="{FF586181-97AF-49ED-BFBA-B29165867D18}" destId="{C871B6B7-A0CB-46BE-85E6-BAC593A84EB3}" srcOrd="5" destOrd="0" parTransId="{1A306FDF-585A-474C-8487-873A9A63F670}" sibTransId="{00E27159-60DF-4962-B6EF-9611005F2D3E}"/>
    <dgm:cxn modelId="{A4120F23-2A6C-48B1-BC73-44E10725C718}" type="presOf" srcId="{4D394944-4A73-40B6-88D6-5088B00E435E}" destId="{538FBBC6-21A1-4E4F-867C-3C684F91FC8C}" srcOrd="0" destOrd="0" presId="urn:microsoft.com/office/officeart/2008/layout/LinedList"/>
    <dgm:cxn modelId="{1057DC68-EBDA-4226-B5E6-95505814123D}" srcId="{FF586181-97AF-49ED-BFBA-B29165867D18}" destId="{1E62F1D8-3434-490F-9183-8F75AFAEC468}" srcOrd="2" destOrd="0" parTransId="{78A01D3B-4A42-4055-9D5D-70DA2C63A25E}" sibTransId="{428E682B-2B86-494C-8D3C-64DB1AD6D60F}"/>
    <dgm:cxn modelId="{3275C369-AD1E-4249-B0B0-4AD745BCC953}" srcId="{FF586181-97AF-49ED-BFBA-B29165867D18}" destId="{5240D313-7DED-4648-830D-B9076CBA788F}" srcOrd="0" destOrd="0" parTransId="{92B04A90-2659-4DE4-A452-09E56329C458}" sibTransId="{84B901BE-A96B-49F9-84B9-4C6CA12FCBFB}"/>
    <dgm:cxn modelId="{F3A7FA6F-A58B-4209-91FC-6055569F7EB1}" srcId="{FF586181-97AF-49ED-BFBA-B29165867D18}" destId="{4D394944-4A73-40B6-88D6-5088B00E435E}" srcOrd="3" destOrd="0" parTransId="{4304D032-72B1-4FEE-8517-0EEEF8647B78}" sibTransId="{9A1FCFC3-A7C1-4159-B3EB-7702B07CC2C3}"/>
    <dgm:cxn modelId="{741DBE59-408C-4AA7-9732-101C1D6A2091}" type="presOf" srcId="{C871B6B7-A0CB-46BE-85E6-BAC593A84EB3}" destId="{AD539E96-E2FA-4751-AEA5-AB7F3B19DE38}" srcOrd="0" destOrd="0" presId="urn:microsoft.com/office/officeart/2008/layout/LinedList"/>
    <dgm:cxn modelId="{C0811A5A-AD17-4B9F-890B-4BFA7EC0E7D6}" srcId="{FF586181-97AF-49ED-BFBA-B29165867D18}" destId="{EEACC971-6CEA-4BFB-9F0E-13B92ACA4A76}" srcOrd="4" destOrd="0" parTransId="{C1B5D9E8-2453-408B-829E-44DF0605AD2C}" sibTransId="{83F4B0E5-AE49-4620-85DA-2CF3D317EB96}"/>
    <dgm:cxn modelId="{B273737D-A10C-4C26-9E8B-E7AF84538360}" type="presOf" srcId="{5D4C596F-0394-4336-B2AB-51BC680273EB}" destId="{C63EFB4A-EBCB-47BA-8B5E-F35F2B8E3A33}" srcOrd="0" destOrd="0" presId="urn:microsoft.com/office/officeart/2008/layout/LinedList"/>
    <dgm:cxn modelId="{61630B99-36A5-484A-BFEA-5114762619D5}" srcId="{FF586181-97AF-49ED-BFBA-B29165867D18}" destId="{5D4C596F-0394-4336-B2AB-51BC680273EB}" srcOrd="1" destOrd="0" parTransId="{F7938B1F-4671-4097-B1DA-66EBC58789F4}" sibTransId="{2C3D55C8-02F5-4F3B-A5AB-0BC3A13732F5}"/>
    <dgm:cxn modelId="{B6F976A3-D7C6-48A2-82A9-FE786D00A1C4}" type="presOf" srcId="{1E62F1D8-3434-490F-9183-8F75AFAEC468}" destId="{F624F5ED-D4FF-43B7-A3F4-6FDA6AD1A1AA}" srcOrd="0" destOrd="0" presId="urn:microsoft.com/office/officeart/2008/layout/LinedList"/>
    <dgm:cxn modelId="{0564E8AD-3249-4D70-8783-1717EF0C5F0F}" type="presOf" srcId="{EEACC971-6CEA-4BFB-9F0E-13B92ACA4A76}" destId="{BACDB95C-D76F-4D1A-87DA-B38F47A7BF75}" srcOrd="0" destOrd="0" presId="urn:microsoft.com/office/officeart/2008/layout/LinedList"/>
    <dgm:cxn modelId="{161110F4-4795-41D1-9CE0-2420226779FF}" type="presOf" srcId="{5240D313-7DED-4648-830D-B9076CBA788F}" destId="{4639B054-2391-42C3-9482-687BB1F6B16D}" srcOrd="0" destOrd="0" presId="urn:microsoft.com/office/officeart/2008/layout/LinedList"/>
    <dgm:cxn modelId="{2E846707-B3E0-4149-890A-0426D0C92BED}" type="presParOf" srcId="{16CD6638-D40C-48F5-95FB-9CB34535220C}" destId="{B3826494-D406-4FB2-82DD-9BFC66E5AA6F}" srcOrd="0" destOrd="0" presId="urn:microsoft.com/office/officeart/2008/layout/LinedList"/>
    <dgm:cxn modelId="{B260DB0F-F063-4180-BD45-7655E826B390}" type="presParOf" srcId="{16CD6638-D40C-48F5-95FB-9CB34535220C}" destId="{F7B9A8E5-25E3-4E4D-B557-9097BD8C05EA}" srcOrd="1" destOrd="0" presId="urn:microsoft.com/office/officeart/2008/layout/LinedList"/>
    <dgm:cxn modelId="{F01BCA59-55E3-4D7C-BE3F-43B3C433E438}" type="presParOf" srcId="{F7B9A8E5-25E3-4E4D-B557-9097BD8C05EA}" destId="{4639B054-2391-42C3-9482-687BB1F6B16D}" srcOrd="0" destOrd="0" presId="urn:microsoft.com/office/officeart/2008/layout/LinedList"/>
    <dgm:cxn modelId="{58BD8D0A-6D6D-4CF5-8BE4-E6C39291D453}" type="presParOf" srcId="{F7B9A8E5-25E3-4E4D-B557-9097BD8C05EA}" destId="{10EED335-657A-4378-8557-F5E0E9653F08}" srcOrd="1" destOrd="0" presId="urn:microsoft.com/office/officeart/2008/layout/LinedList"/>
    <dgm:cxn modelId="{2A9F7130-406C-4D3B-A121-2EA4B5111B6A}" type="presParOf" srcId="{16CD6638-D40C-48F5-95FB-9CB34535220C}" destId="{E5BAD3A7-4828-498D-97C0-5869E1DC5F51}" srcOrd="2" destOrd="0" presId="urn:microsoft.com/office/officeart/2008/layout/LinedList"/>
    <dgm:cxn modelId="{FF14A960-F3DD-4832-82A4-D7C191F8F932}" type="presParOf" srcId="{16CD6638-D40C-48F5-95FB-9CB34535220C}" destId="{7D63FC6A-9E83-4D09-AF49-8812A7128554}" srcOrd="3" destOrd="0" presId="urn:microsoft.com/office/officeart/2008/layout/LinedList"/>
    <dgm:cxn modelId="{8CF9B522-0284-44E3-B6D5-9D548783D747}" type="presParOf" srcId="{7D63FC6A-9E83-4D09-AF49-8812A7128554}" destId="{C63EFB4A-EBCB-47BA-8B5E-F35F2B8E3A33}" srcOrd="0" destOrd="0" presId="urn:microsoft.com/office/officeart/2008/layout/LinedList"/>
    <dgm:cxn modelId="{35EACCCF-49C8-4525-AE0C-FC67E2B5D055}" type="presParOf" srcId="{7D63FC6A-9E83-4D09-AF49-8812A7128554}" destId="{F3F1D791-1D08-4310-895B-C95228D854DA}" srcOrd="1" destOrd="0" presId="urn:microsoft.com/office/officeart/2008/layout/LinedList"/>
    <dgm:cxn modelId="{2B223F7B-E172-4BB8-BB15-21298ED67AD5}" type="presParOf" srcId="{16CD6638-D40C-48F5-95FB-9CB34535220C}" destId="{B3153DAC-EF18-4CA3-A78B-F9A8FB0CC38F}" srcOrd="4" destOrd="0" presId="urn:microsoft.com/office/officeart/2008/layout/LinedList"/>
    <dgm:cxn modelId="{2C57DF3B-D87B-4340-AA70-6607867AD841}" type="presParOf" srcId="{16CD6638-D40C-48F5-95FB-9CB34535220C}" destId="{AC4F5BA7-F816-4DE5-83E6-35CEFF89E4A1}" srcOrd="5" destOrd="0" presId="urn:microsoft.com/office/officeart/2008/layout/LinedList"/>
    <dgm:cxn modelId="{F2ACCD93-6A83-42E3-98C6-28B8716F06A3}" type="presParOf" srcId="{AC4F5BA7-F816-4DE5-83E6-35CEFF89E4A1}" destId="{F624F5ED-D4FF-43B7-A3F4-6FDA6AD1A1AA}" srcOrd="0" destOrd="0" presId="urn:microsoft.com/office/officeart/2008/layout/LinedList"/>
    <dgm:cxn modelId="{A5C2496A-1073-4651-ACD5-1B35626FBFDB}" type="presParOf" srcId="{AC4F5BA7-F816-4DE5-83E6-35CEFF89E4A1}" destId="{28A4337A-52A4-4322-8663-5C8D7511EAFC}" srcOrd="1" destOrd="0" presId="urn:microsoft.com/office/officeart/2008/layout/LinedList"/>
    <dgm:cxn modelId="{1B8DC377-6582-461D-A9FD-AC943D0A2399}" type="presParOf" srcId="{16CD6638-D40C-48F5-95FB-9CB34535220C}" destId="{0D9FFAFB-4500-4491-B612-FE74CD0CF381}" srcOrd="6" destOrd="0" presId="urn:microsoft.com/office/officeart/2008/layout/LinedList"/>
    <dgm:cxn modelId="{BF225EE5-E577-4A31-862D-FABFE66F624A}" type="presParOf" srcId="{16CD6638-D40C-48F5-95FB-9CB34535220C}" destId="{AC43B681-C6E1-405F-93D3-AEA67D6A026F}" srcOrd="7" destOrd="0" presId="urn:microsoft.com/office/officeart/2008/layout/LinedList"/>
    <dgm:cxn modelId="{22B24370-E586-4708-91B2-F04D4DF6A2CC}" type="presParOf" srcId="{AC43B681-C6E1-405F-93D3-AEA67D6A026F}" destId="{538FBBC6-21A1-4E4F-867C-3C684F91FC8C}" srcOrd="0" destOrd="0" presId="urn:microsoft.com/office/officeart/2008/layout/LinedList"/>
    <dgm:cxn modelId="{45D158F2-B365-419A-BC82-9CA37E27FABB}" type="presParOf" srcId="{AC43B681-C6E1-405F-93D3-AEA67D6A026F}" destId="{86BAAB6E-73A9-4270-9D57-62C6C4162835}" srcOrd="1" destOrd="0" presId="urn:microsoft.com/office/officeart/2008/layout/LinedList"/>
    <dgm:cxn modelId="{8F75C54A-B215-4B1A-B69C-56733F9F657B}" type="presParOf" srcId="{16CD6638-D40C-48F5-95FB-9CB34535220C}" destId="{45C8A2F1-D1F5-4EF0-B6F4-D987CF8252DB}" srcOrd="8" destOrd="0" presId="urn:microsoft.com/office/officeart/2008/layout/LinedList"/>
    <dgm:cxn modelId="{02D93184-242B-417D-AE6E-B2AC457D60EC}" type="presParOf" srcId="{16CD6638-D40C-48F5-95FB-9CB34535220C}" destId="{3D793864-443B-446B-B99D-24591D4CE221}" srcOrd="9" destOrd="0" presId="urn:microsoft.com/office/officeart/2008/layout/LinedList"/>
    <dgm:cxn modelId="{44D124FD-9871-4F96-BAE2-B13C45D70458}" type="presParOf" srcId="{3D793864-443B-446B-B99D-24591D4CE221}" destId="{BACDB95C-D76F-4D1A-87DA-B38F47A7BF75}" srcOrd="0" destOrd="0" presId="urn:microsoft.com/office/officeart/2008/layout/LinedList"/>
    <dgm:cxn modelId="{086E58CD-CDB9-48D4-8037-24F2405909CA}" type="presParOf" srcId="{3D793864-443B-446B-B99D-24591D4CE221}" destId="{832A8598-7DA0-4D0F-81ED-C2802E4FF53F}" srcOrd="1" destOrd="0" presId="urn:microsoft.com/office/officeart/2008/layout/LinedList"/>
    <dgm:cxn modelId="{5442B73F-2F82-4F43-BA6E-42304B59230B}" type="presParOf" srcId="{16CD6638-D40C-48F5-95FB-9CB34535220C}" destId="{15607A81-5880-41BC-B63C-3EE2274FFA54}" srcOrd="10" destOrd="0" presId="urn:microsoft.com/office/officeart/2008/layout/LinedList"/>
    <dgm:cxn modelId="{6F5E2C5B-9849-4C70-A53C-020CC522E321}" type="presParOf" srcId="{16CD6638-D40C-48F5-95FB-9CB34535220C}" destId="{7E48757F-E7C9-48AD-B7F5-92BE1D5B6F25}" srcOrd="11" destOrd="0" presId="urn:microsoft.com/office/officeart/2008/layout/LinedList"/>
    <dgm:cxn modelId="{6A201E68-1C75-43FA-8C5A-03A244BB7A9B}" type="presParOf" srcId="{7E48757F-E7C9-48AD-B7F5-92BE1D5B6F25}" destId="{AD539E96-E2FA-4751-AEA5-AB7F3B19DE38}" srcOrd="0" destOrd="0" presId="urn:microsoft.com/office/officeart/2008/layout/LinedList"/>
    <dgm:cxn modelId="{11B059A6-0F1B-43EB-9CB8-053FF9D8561C}" type="presParOf" srcId="{7E48757F-E7C9-48AD-B7F5-92BE1D5B6F25}" destId="{B13D8B8F-9144-4C4C-9D88-86EF77CD6EE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A534EEB-55B1-4150-9E49-C6A083FE53A2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11DC1BD-2A8E-4E32-A768-0E6D337F0D30}">
      <dgm:prSet/>
      <dgm:spPr/>
      <dgm:t>
        <a:bodyPr/>
        <a:lstStyle/>
        <a:p>
          <a:r>
            <a:rPr lang="en-US"/>
            <a:t>1️⃣ Benutzer öffnet Startseite (/ Route)</a:t>
          </a:r>
        </a:p>
      </dgm:t>
    </dgm:pt>
    <dgm:pt modelId="{7FA6C35C-042A-4DE1-BE9A-0E9C97C7637A}" type="parTrans" cxnId="{9EBB89FA-28D9-4DE3-8F1D-67EB617EC3B5}">
      <dgm:prSet/>
      <dgm:spPr/>
      <dgm:t>
        <a:bodyPr/>
        <a:lstStyle/>
        <a:p>
          <a:endParaRPr lang="en-US"/>
        </a:p>
      </dgm:t>
    </dgm:pt>
    <dgm:pt modelId="{6783EF7D-FA07-4588-B3CA-9D037C3CCCC4}" type="sibTrans" cxnId="{9EBB89FA-28D9-4DE3-8F1D-67EB617EC3B5}">
      <dgm:prSet/>
      <dgm:spPr/>
      <dgm:t>
        <a:bodyPr/>
        <a:lstStyle/>
        <a:p>
          <a:endParaRPr lang="en-US"/>
        </a:p>
      </dgm:t>
    </dgm:pt>
    <dgm:pt modelId="{E0CB3924-E543-4AC1-B4CF-411E92B0163C}">
      <dgm:prSet/>
      <dgm:spPr/>
      <dgm:t>
        <a:bodyPr/>
        <a:lstStyle/>
        <a:p>
          <a:r>
            <a:rPr lang="en-US"/>
            <a:t>→ Session.clear(), Fragen aus DB laden</a:t>
          </a:r>
        </a:p>
      </dgm:t>
    </dgm:pt>
    <dgm:pt modelId="{CB7A8C2A-EDB5-4AC8-862B-46C33728FAF6}" type="parTrans" cxnId="{5AE8E3E3-B8BD-442B-9B47-6E39BAB65E0C}">
      <dgm:prSet/>
      <dgm:spPr/>
      <dgm:t>
        <a:bodyPr/>
        <a:lstStyle/>
        <a:p>
          <a:endParaRPr lang="en-US"/>
        </a:p>
      </dgm:t>
    </dgm:pt>
    <dgm:pt modelId="{71F0A4A4-56C1-41F9-B889-1D3DFCAE9889}" type="sibTrans" cxnId="{5AE8E3E3-B8BD-442B-9B47-6E39BAB65E0C}">
      <dgm:prSet/>
      <dgm:spPr/>
      <dgm:t>
        <a:bodyPr/>
        <a:lstStyle/>
        <a:p>
          <a:endParaRPr lang="en-US"/>
        </a:p>
      </dgm:t>
    </dgm:pt>
    <dgm:pt modelId="{D99F81D3-D0A4-4A59-9CA6-A2A0A82B3EAD}">
      <dgm:prSet/>
      <dgm:spPr/>
      <dgm:t>
        <a:bodyPr/>
        <a:lstStyle/>
        <a:p>
          <a:r>
            <a:rPr lang="en-US"/>
            <a:t>2️⃣ Quiz starten → Frage 1 laden (/question/1)</a:t>
          </a:r>
        </a:p>
      </dgm:t>
    </dgm:pt>
    <dgm:pt modelId="{F9F125D5-8FA0-4285-BC76-E44D2F9E7D23}" type="parTrans" cxnId="{FED313C4-A31A-44DF-BCBF-3313158389D0}">
      <dgm:prSet/>
      <dgm:spPr/>
      <dgm:t>
        <a:bodyPr/>
        <a:lstStyle/>
        <a:p>
          <a:endParaRPr lang="en-US"/>
        </a:p>
      </dgm:t>
    </dgm:pt>
    <dgm:pt modelId="{F809DC99-7A72-44CB-9EAD-58E692A2A6A0}" type="sibTrans" cxnId="{FED313C4-A31A-44DF-BCBF-3313158389D0}">
      <dgm:prSet/>
      <dgm:spPr/>
      <dgm:t>
        <a:bodyPr/>
        <a:lstStyle/>
        <a:p>
          <a:endParaRPr lang="en-US"/>
        </a:p>
      </dgm:t>
    </dgm:pt>
    <dgm:pt modelId="{ED913633-CFB2-4BBE-A53E-643A6BAE44C7}">
      <dgm:prSet/>
      <dgm:spPr/>
      <dgm:t>
        <a:bodyPr/>
        <a:lstStyle/>
        <a:p>
          <a:r>
            <a:rPr lang="en-US"/>
            <a:t>→ Startzeit in Session speichern</a:t>
          </a:r>
        </a:p>
      </dgm:t>
    </dgm:pt>
    <dgm:pt modelId="{9F478D96-4726-419E-8738-534AE533E806}" type="parTrans" cxnId="{40E40094-2AE5-41E4-A679-2F4E282EC5F8}">
      <dgm:prSet/>
      <dgm:spPr/>
      <dgm:t>
        <a:bodyPr/>
        <a:lstStyle/>
        <a:p>
          <a:endParaRPr lang="en-US"/>
        </a:p>
      </dgm:t>
    </dgm:pt>
    <dgm:pt modelId="{2AD07D28-CAAB-4ADD-AC28-8E85720E7FF5}" type="sibTrans" cxnId="{40E40094-2AE5-41E4-A679-2F4E282EC5F8}">
      <dgm:prSet/>
      <dgm:spPr/>
      <dgm:t>
        <a:bodyPr/>
        <a:lstStyle/>
        <a:p>
          <a:endParaRPr lang="en-US"/>
        </a:p>
      </dgm:t>
    </dgm:pt>
    <dgm:pt modelId="{24F4302F-2CF7-4CAC-896C-A545531B07C1}">
      <dgm:prSet/>
      <dgm:spPr/>
      <dgm:t>
        <a:bodyPr/>
        <a:lstStyle/>
        <a:p>
          <a:r>
            <a:rPr lang="en-US"/>
            <a:t>3️⃣ Benutzer wählt Antwort &amp; klickt 'Prüfen'</a:t>
          </a:r>
        </a:p>
      </dgm:t>
    </dgm:pt>
    <dgm:pt modelId="{D8061331-0BFB-4A10-A397-FDC050CA6961}" type="parTrans" cxnId="{A176189D-BDB1-4336-A654-D452AB7A019E}">
      <dgm:prSet/>
      <dgm:spPr/>
      <dgm:t>
        <a:bodyPr/>
        <a:lstStyle/>
        <a:p>
          <a:endParaRPr lang="en-US"/>
        </a:p>
      </dgm:t>
    </dgm:pt>
    <dgm:pt modelId="{014446C9-DF5E-4B16-8C04-C793DCEAF5D6}" type="sibTrans" cxnId="{A176189D-BDB1-4336-A654-D452AB7A019E}">
      <dgm:prSet/>
      <dgm:spPr/>
      <dgm:t>
        <a:bodyPr/>
        <a:lstStyle/>
        <a:p>
          <a:endParaRPr lang="en-US"/>
        </a:p>
      </dgm:t>
    </dgm:pt>
    <dgm:pt modelId="{ADF3A4EB-E3AA-4B8B-BD5B-462F3C025F92}">
      <dgm:prSet/>
      <dgm:spPr/>
      <dgm:t>
        <a:bodyPr/>
        <a:lstStyle/>
        <a:p>
          <a:r>
            <a:rPr lang="en-US"/>
            <a:t>→ POST-Request an /question/1</a:t>
          </a:r>
        </a:p>
      </dgm:t>
    </dgm:pt>
    <dgm:pt modelId="{91FA1C3C-16CC-4EC0-ACEA-5AF367607582}" type="parTrans" cxnId="{724164CA-6A7D-42B9-83E3-8A226A55D6E8}">
      <dgm:prSet/>
      <dgm:spPr/>
      <dgm:t>
        <a:bodyPr/>
        <a:lstStyle/>
        <a:p>
          <a:endParaRPr lang="en-US"/>
        </a:p>
      </dgm:t>
    </dgm:pt>
    <dgm:pt modelId="{B9719746-CB61-4412-B04D-1996B99103AF}" type="sibTrans" cxnId="{724164CA-6A7D-42B9-83E3-8A226A55D6E8}">
      <dgm:prSet/>
      <dgm:spPr/>
      <dgm:t>
        <a:bodyPr/>
        <a:lstStyle/>
        <a:p>
          <a:endParaRPr lang="en-US"/>
        </a:p>
      </dgm:t>
    </dgm:pt>
    <dgm:pt modelId="{C74D335D-66B8-4C79-B5D4-874B0A2B4CEE}">
      <dgm:prSet/>
      <dgm:spPr/>
      <dgm:t>
        <a:bodyPr/>
        <a:lstStyle/>
        <a:p>
          <a:r>
            <a:rPr lang="en-US"/>
            <a:t>4️⃣ Antwort mit korrekt-Index vergleichen</a:t>
          </a:r>
        </a:p>
      </dgm:t>
    </dgm:pt>
    <dgm:pt modelId="{10E1C80C-B171-4BFD-9C5E-7C95A62DE110}" type="parTrans" cxnId="{EC964952-6D78-4432-B4C5-B410223D14E0}">
      <dgm:prSet/>
      <dgm:spPr/>
      <dgm:t>
        <a:bodyPr/>
        <a:lstStyle/>
        <a:p>
          <a:endParaRPr lang="en-US"/>
        </a:p>
      </dgm:t>
    </dgm:pt>
    <dgm:pt modelId="{FDCB2D36-FB62-41A6-B33C-8110D93FE0F8}" type="sibTrans" cxnId="{EC964952-6D78-4432-B4C5-B410223D14E0}">
      <dgm:prSet/>
      <dgm:spPr/>
      <dgm:t>
        <a:bodyPr/>
        <a:lstStyle/>
        <a:p>
          <a:endParaRPr lang="en-US"/>
        </a:p>
      </dgm:t>
    </dgm:pt>
    <dgm:pt modelId="{028F5AD4-4062-4B37-9D64-D63037306602}">
      <dgm:prSet/>
      <dgm:spPr/>
      <dgm:t>
        <a:bodyPr/>
        <a:lstStyle/>
        <a:p>
          <a:r>
            <a:rPr lang="en-US"/>
            <a:t>→ Richtig: Nächste Frage / Falsch: Feedback</a:t>
          </a:r>
        </a:p>
      </dgm:t>
    </dgm:pt>
    <dgm:pt modelId="{A8C19C34-4C24-4F9A-AB5E-3449C9D36310}" type="parTrans" cxnId="{1D1EC322-12C7-4BF1-9382-F2EE76453249}">
      <dgm:prSet/>
      <dgm:spPr/>
      <dgm:t>
        <a:bodyPr/>
        <a:lstStyle/>
        <a:p>
          <a:endParaRPr lang="en-US"/>
        </a:p>
      </dgm:t>
    </dgm:pt>
    <dgm:pt modelId="{2FD56229-A81C-4C64-B995-268C8EF7D1E9}" type="sibTrans" cxnId="{1D1EC322-12C7-4BF1-9382-F2EE76453249}">
      <dgm:prSet/>
      <dgm:spPr/>
      <dgm:t>
        <a:bodyPr/>
        <a:lstStyle/>
        <a:p>
          <a:endParaRPr lang="en-US"/>
        </a:p>
      </dgm:t>
    </dgm:pt>
    <dgm:pt modelId="{9A34E5CF-D980-48FD-B86B-19030738A5D0}">
      <dgm:prSet/>
      <dgm:spPr/>
      <dgm:t>
        <a:bodyPr/>
        <a:lstStyle/>
        <a:p>
          <a:r>
            <a:rPr lang="en-US"/>
            <a:t>5️⃣ Nach letzter Frage → /thank_you</a:t>
          </a:r>
        </a:p>
      </dgm:t>
    </dgm:pt>
    <dgm:pt modelId="{DFF4D181-4807-41DE-9A51-8E2CF2CCE1E0}" type="parTrans" cxnId="{E04CC57A-18F0-4D37-880D-76FEE47E796A}">
      <dgm:prSet/>
      <dgm:spPr/>
      <dgm:t>
        <a:bodyPr/>
        <a:lstStyle/>
        <a:p>
          <a:endParaRPr lang="en-US"/>
        </a:p>
      </dgm:t>
    </dgm:pt>
    <dgm:pt modelId="{38BBCDD6-60A8-44A2-AFB5-5F1B938FBBC8}" type="sibTrans" cxnId="{E04CC57A-18F0-4D37-880D-76FEE47E796A}">
      <dgm:prSet/>
      <dgm:spPr/>
      <dgm:t>
        <a:bodyPr/>
        <a:lstStyle/>
        <a:p>
          <a:endParaRPr lang="en-US"/>
        </a:p>
      </dgm:t>
    </dgm:pt>
    <dgm:pt modelId="{348019D1-8BA0-4EE3-8BFE-E92A41D13292}">
      <dgm:prSet/>
      <dgm:spPr/>
      <dgm:t>
        <a:bodyPr/>
        <a:lstStyle/>
        <a:p>
          <a:r>
            <a:rPr lang="en-US"/>
            <a:t>→ Endzeit speichern</a:t>
          </a:r>
        </a:p>
      </dgm:t>
    </dgm:pt>
    <dgm:pt modelId="{5127C953-549F-4DFE-B35E-7AD2D021D974}" type="parTrans" cxnId="{AEBC8EDD-2AAD-4DE1-9621-A9B64C9CB010}">
      <dgm:prSet/>
      <dgm:spPr/>
      <dgm:t>
        <a:bodyPr/>
        <a:lstStyle/>
        <a:p>
          <a:endParaRPr lang="en-US"/>
        </a:p>
      </dgm:t>
    </dgm:pt>
    <dgm:pt modelId="{DC68A5DE-F821-47EC-ADA2-7E8A01FAC3AD}" type="sibTrans" cxnId="{AEBC8EDD-2AAD-4DE1-9621-A9B64C9CB010}">
      <dgm:prSet/>
      <dgm:spPr/>
      <dgm:t>
        <a:bodyPr/>
        <a:lstStyle/>
        <a:p>
          <a:endParaRPr lang="en-US"/>
        </a:p>
      </dgm:t>
    </dgm:pt>
    <dgm:pt modelId="{605EBA57-2737-4C91-A225-8A3026FE4B03}">
      <dgm:prSet/>
      <dgm:spPr/>
      <dgm:t>
        <a:bodyPr/>
        <a:lstStyle/>
        <a:p>
          <a:r>
            <a:rPr lang="en-US"/>
            <a:t>→ Dauer berechnen &amp; anzeigen</a:t>
          </a:r>
        </a:p>
      </dgm:t>
    </dgm:pt>
    <dgm:pt modelId="{163D25CB-4B05-418C-B1B9-C59E7F5D4246}" type="parTrans" cxnId="{940F583C-05B4-4064-A359-C142F413FD4A}">
      <dgm:prSet/>
      <dgm:spPr/>
      <dgm:t>
        <a:bodyPr/>
        <a:lstStyle/>
        <a:p>
          <a:endParaRPr lang="en-US"/>
        </a:p>
      </dgm:t>
    </dgm:pt>
    <dgm:pt modelId="{971BD84F-BBFA-402D-92C2-3D8E24B95F76}" type="sibTrans" cxnId="{940F583C-05B4-4064-A359-C142F413FD4A}">
      <dgm:prSet/>
      <dgm:spPr/>
      <dgm:t>
        <a:bodyPr/>
        <a:lstStyle/>
        <a:p>
          <a:endParaRPr lang="en-US"/>
        </a:p>
      </dgm:t>
    </dgm:pt>
    <dgm:pt modelId="{5F38E374-0736-45F4-8F3B-4ACAC7954B57}" type="pres">
      <dgm:prSet presAssocID="{2A534EEB-55B1-4150-9E49-C6A083FE53A2}" presName="Name0" presStyleCnt="0">
        <dgm:presLayoutVars>
          <dgm:dir/>
          <dgm:resizeHandles val="exact"/>
        </dgm:presLayoutVars>
      </dgm:prSet>
      <dgm:spPr/>
    </dgm:pt>
    <dgm:pt modelId="{EB5FB16D-BDEC-4FC6-9D2E-90A7B2BF3041}" type="pres">
      <dgm:prSet presAssocID="{B11DC1BD-2A8E-4E32-A768-0E6D337F0D30}" presName="node" presStyleLbl="node1" presStyleIdx="0" presStyleCnt="11">
        <dgm:presLayoutVars>
          <dgm:bulletEnabled val="1"/>
        </dgm:presLayoutVars>
      </dgm:prSet>
      <dgm:spPr/>
    </dgm:pt>
    <dgm:pt modelId="{F580E1D2-91DA-45E0-BBD4-82A5D85ED578}" type="pres">
      <dgm:prSet presAssocID="{6783EF7D-FA07-4588-B3CA-9D037C3CCCC4}" presName="sibTrans" presStyleLbl="sibTrans1D1" presStyleIdx="0" presStyleCnt="10"/>
      <dgm:spPr/>
    </dgm:pt>
    <dgm:pt modelId="{6C6CE9A6-8BA3-48DE-BF2E-2CDFA19FC11E}" type="pres">
      <dgm:prSet presAssocID="{6783EF7D-FA07-4588-B3CA-9D037C3CCCC4}" presName="connectorText" presStyleLbl="sibTrans1D1" presStyleIdx="0" presStyleCnt="10"/>
      <dgm:spPr/>
    </dgm:pt>
    <dgm:pt modelId="{CC6244F6-572F-4221-A8E1-27B3800223CC}" type="pres">
      <dgm:prSet presAssocID="{E0CB3924-E543-4AC1-B4CF-411E92B0163C}" presName="node" presStyleLbl="node1" presStyleIdx="1" presStyleCnt="11">
        <dgm:presLayoutVars>
          <dgm:bulletEnabled val="1"/>
        </dgm:presLayoutVars>
      </dgm:prSet>
      <dgm:spPr/>
    </dgm:pt>
    <dgm:pt modelId="{59D12E90-A975-4BED-9A74-E64F08A4D08B}" type="pres">
      <dgm:prSet presAssocID="{71F0A4A4-56C1-41F9-B889-1D3DFCAE9889}" presName="sibTrans" presStyleLbl="sibTrans1D1" presStyleIdx="1" presStyleCnt="10"/>
      <dgm:spPr/>
    </dgm:pt>
    <dgm:pt modelId="{DCC3AF4F-0A46-4963-8C2D-70EF8181856E}" type="pres">
      <dgm:prSet presAssocID="{71F0A4A4-56C1-41F9-B889-1D3DFCAE9889}" presName="connectorText" presStyleLbl="sibTrans1D1" presStyleIdx="1" presStyleCnt="10"/>
      <dgm:spPr/>
    </dgm:pt>
    <dgm:pt modelId="{9FEF4012-FA3A-4D16-A9C6-A6FC244655EA}" type="pres">
      <dgm:prSet presAssocID="{D99F81D3-D0A4-4A59-9CA6-A2A0A82B3EAD}" presName="node" presStyleLbl="node1" presStyleIdx="2" presStyleCnt="11">
        <dgm:presLayoutVars>
          <dgm:bulletEnabled val="1"/>
        </dgm:presLayoutVars>
      </dgm:prSet>
      <dgm:spPr/>
    </dgm:pt>
    <dgm:pt modelId="{976124AE-5AAA-4ED6-9FAA-D1AF9A87780A}" type="pres">
      <dgm:prSet presAssocID="{F809DC99-7A72-44CB-9EAD-58E692A2A6A0}" presName="sibTrans" presStyleLbl="sibTrans1D1" presStyleIdx="2" presStyleCnt="10"/>
      <dgm:spPr/>
    </dgm:pt>
    <dgm:pt modelId="{91D0D7C9-8EE5-4271-BF81-F84FD6194DA3}" type="pres">
      <dgm:prSet presAssocID="{F809DC99-7A72-44CB-9EAD-58E692A2A6A0}" presName="connectorText" presStyleLbl="sibTrans1D1" presStyleIdx="2" presStyleCnt="10"/>
      <dgm:spPr/>
    </dgm:pt>
    <dgm:pt modelId="{2900E1E0-D4C8-4994-B098-7A96DE3BEDE9}" type="pres">
      <dgm:prSet presAssocID="{ED913633-CFB2-4BBE-A53E-643A6BAE44C7}" presName="node" presStyleLbl="node1" presStyleIdx="3" presStyleCnt="11">
        <dgm:presLayoutVars>
          <dgm:bulletEnabled val="1"/>
        </dgm:presLayoutVars>
      </dgm:prSet>
      <dgm:spPr/>
    </dgm:pt>
    <dgm:pt modelId="{75319F1E-04E1-47EF-A8B1-A02AAFDEF266}" type="pres">
      <dgm:prSet presAssocID="{2AD07D28-CAAB-4ADD-AC28-8E85720E7FF5}" presName="sibTrans" presStyleLbl="sibTrans1D1" presStyleIdx="3" presStyleCnt="10"/>
      <dgm:spPr/>
    </dgm:pt>
    <dgm:pt modelId="{C4500770-40C2-4A4B-AB79-0A83741871C0}" type="pres">
      <dgm:prSet presAssocID="{2AD07D28-CAAB-4ADD-AC28-8E85720E7FF5}" presName="connectorText" presStyleLbl="sibTrans1D1" presStyleIdx="3" presStyleCnt="10"/>
      <dgm:spPr/>
    </dgm:pt>
    <dgm:pt modelId="{8E2B1BC9-830E-4913-94A1-91F57E3F921A}" type="pres">
      <dgm:prSet presAssocID="{24F4302F-2CF7-4CAC-896C-A545531B07C1}" presName="node" presStyleLbl="node1" presStyleIdx="4" presStyleCnt="11">
        <dgm:presLayoutVars>
          <dgm:bulletEnabled val="1"/>
        </dgm:presLayoutVars>
      </dgm:prSet>
      <dgm:spPr/>
    </dgm:pt>
    <dgm:pt modelId="{03D9B622-7B8F-4F32-A394-9C1E4EC7F938}" type="pres">
      <dgm:prSet presAssocID="{014446C9-DF5E-4B16-8C04-C793DCEAF5D6}" presName="sibTrans" presStyleLbl="sibTrans1D1" presStyleIdx="4" presStyleCnt="10"/>
      <dgm:spPr/>
    </dgm:pt>
    <dgm:pt modelId="{3A7B2BB8-B348-406A-AADC-74A998B92D95}" type="pres">
      <dgm:prSet presAssocID="{014446C9-DF5E-4B16-8C04-C793DCEAF5D6}" presName="connectorText" presStyleLbl="sibTrans1D1" presStyleIdx="4" presStyleCnt="10"/>
      <dgm:spPr/>
    </dgm:pt>
    <dgm:pt modelId="{9C2030A8-B771-47A3-9762-1A6BEF6E1446}" type="pres">
      <dgm:prSet presAssocID="{ADF3A4EB-E3AA-4B8B-BD5B-462F3C025F92}" presName="node" presStyleLbl="node1" presStyleIdx="5" presStyleCnt="11">
        <dgm:presLayoutVars>
          <dgm:bulletEnabled val="1"/>
        </dgm:presLayoutVars>
      </dgm:prSet>
      <dgm:spPr/>
    </dgm:pt>
    <dgm:pt modelId="{066CD730-0667-4C5A-A301-C694CC94A6E9}" type="pres">
      <dgm:prSet presAssocID="{B9719746-CB61-4412-B04D-1996B99103AF}" presName="sibTrans" presStyleLbl="sibTrans1D1" presStyleIdx="5" presStyleCnt="10"/>
      <dgm:spPr/>
    </dgm:pt>
    <dgm:pt modelId="{35FA7368-0EA3-479D-8F9B-1ED0CFDE448E}" type="pres">
      <dgm:prSet presAssocID="{B9719746-CB61-4412-B04D-1996B99103AF}" presName="connectorText" presStyleLbl="sibTrans1D1" presStyleIdx="5" presStyleCnt="10"/>
      <dgm:spPr/>
    </dgm:pt>
    <dgm:pt modelId="{4C19B809-7244-4766-8868-339BC29E9424}" type="pres">
      <dgm:prSet presAssocID="{C74D335D-66B8-4C79-B5D4-874B0A2B4CEE}" presName="node" presStyleLbl="node1" presStyleIdx="6" presStyleCnt="11">
        <dgm:presLayoutVars>
          <dgm:bulletEnabled val="1"/>
        </dgm:presLayoutVars>
      </dgm:prSet>
      <dgm:spPr/>
    </dgm:pt>
    <dgm:pt modelId="{45C559FC-BE53-4671-97FB-B81054D316FE}" type="pres">
      <dgm:prSet presAssocID="{FDCB2D36-FB62-41A6-B33C-8110D93FE0F8}" presName="sibTrans" presStyleLbl="sibTrans1D1" presStyleIdx="6" presStyleCnt="10"/>
      <dgm:spPr/>
    </dgm:pt>
    <dgm:pt modelId="{2B03B09E-D450-4E5F-972B-5AA2B749503F}" type="pres">
      <dgm:prSet presAssocID="{FDCB2D36-FB62-41A6-B33C-8110D93FE0F8}" presName="connectorText" presStyleLbl="sibTrans1D1" presStyleIdx="6" presStyleCnt="10"/>
      <dgm:spPr/>
    </dgm:pt>
    <dgm:pt modelId="{3818F2F8-BD81-4965-90DA-41CDE243EE35}" type="pres">
      <dgm:prSet presAssocID="{028F5AD4-4062-4B37-9D64-D63037306602}" presName="node" presStyleLbl="node1" presStyleIdx="7" presStyleCnt="11">
        <dgm:presLayoutVars>
          <dgm:bulletEnabled val="1"/>
        </dgm:presLayoutVars>
      </dgm:prSet>
      <dgm:spPr/>
    </dgm:pt>
    <dgm:pt modelId="{10259E43-D98E-4328-95CB-0E6BE02B2ED6}" type="pres">
      <dgm:prSet presAssocID="{2FD56229-A81C-4C64-B995-268C8EF7D1E9}" presName="sibTrans" presStyleLbl="sibTrans1D1" presStyleIdx="7" presStyleCnt="10"/>
      <dgm:spPr/>
    </dgm:pt>
    <dgm:pt modelId="{C4009E81-4EDA-4798-B5DE-D7C3958971F3}" type="pres">
      <dgm:prSet presAssocID="{2FD56229-A81C-4C64-B995-268C8EF7D1E9}" presName="connectorText" presStyleLbl="sibTrans1D1" presStyleIdx="7" presStyleCnt="10"/>
      <dgm:spPr/>
    </dgm:pt>
    <dgm:pt modelId="{EFBA4EA1-F3B8-43DD-B7C9-A94C184E245C}" type="pres">
      <dgm:prSet presAssocID="{9A34E5CF-D980-48FD-B86B-19030738A5D0}" presName="node" presStyleLbl="node1" presStyleIdx="8" presStyleCnt="11">
        <dgm:presLayoutVars>
          <dgm:bulletEnabled val="1"/>
        </dgm:presLayoutVars>
      </dgm:prSet>
      <dgm:spPr/>
    </dgm:pt>
    <dgm:pt modelId="{FA70635E-3C21-4013-A989-483A30A165C6}" type="pres">
      <dgm:prSet presAssocID="{38BBCDD6-60A8-44A2-AFB5-5F1B938FBBC8}" presName="sibTrans" presStyleLbl="sibTrans1D1" presStyleIdx="8" presStyleCnt="10"/>
      <dgm:spPr/>
    </dgm:pt>
    <dgm:pt modelId="{2529FAEE-B04D-4807-98A9-566A84AD27BC}" type="pres">
      <dgm:prSet presAssocID="{38BBCDD6-60A8-44A2-AFB5-5F1B938FBBC8}" presName="connectorText" presStyleLbl="sibTrans1D1" presStyleIdx="8" presStyleCnt="10"/>
      <dgm:spPr/>
    </dgm:pt>
    <dgm:pt modelId="{64F5F167-966B-4243-87DE-AA2CF57BB004}" type="pres">
      <dgm:prSet presAssocID="{348019D1-8BA0-4EE3-8BFE-E92A41D13292}" presName="node" presStyleLbl="node1" presStyleIdx="9" presStyleCnt="11">
        <dgm:presLayoutVars>
          <dgm:bulletEnabled val="1"/>
        </dgm:presLayoutVars>
      </dgm:prSet>
      <dgm:spPr/>
    </dgm:pt>
    <dgm:pt modelId="{F50DB9C2-DE85-4161-AB6E-989F6FE14666}" type="pres">
      <dgm:prSet presAssocID="{DC68A5DE-F821-47EC-ADA2-7E8A01FAC3AD}" presName="sibTrans" presStyleLbl="sibTrans1D1" presStyleIdx="9" presStyleCnt="10"/>
      <dgm:spPr/>
    </dgm:pt>
    <dgm:pt modelId="{209368C7-865E-4DB3-92DF-641DAE8F1B92}" type="pres">
      <dgm:prSet presAssocID="{DC68A5DE-F821-47EC-ADA2-7E8A01FAC3AD}" presName="connectorText" presStyleLbl="sibTrans1D1" presStyleIdx="9" presStyleCnt="10"/>
      <dgm:spPr/>
    </dgm:pt>
    <dgm:pt modelId="{EB87A744-3A94-443D-BC29-418D20C02B10}" type="pres">
      <dgm:prSet presAssocID="{605EBA57-2737-4C91-A225-8A3026FE4B03}" presName="node" presStyleLbl="node1" presStyleIdx="10" presStyleCnt="11">
        <dgm:presLayoutVars>
          <dgm:bulletEnabled val="1"/>
        </dgm:presLayoutVars>
      </dgm:prSet>
      <dgm:spPr/>
    </dgm:pt>
  </dgm:ptLst>
  <dgm:cxnLst>
    <dgm:cxn modelId="{526E1805-4372-4D12-B8D5-F0384D5F9C11}" type="presOf" srcId="{F809DC99-7A72-44CB-9EAD-58E692A2A6A0}" destId="{91D0D7C9-8EE5-4271-BF81-F84FD6194DA3}" srcOrd="1" destOrd="0" presId="urn:microsoft.com/office/officeart/2016/7/layout/RepeatingBendingProcessNew"/>
    <dgm:cxn modelId="{FDB7BC05-E7EB-4B1F-8C10-A857854E7A26}" type="presOf" srcId="{014446C9-DF5E-4B16-8C04-C793DCEAF5D6}" destId="{03D9B622-7B8F-4F32-A394-9C1E4EC7F938}" srcOrd="0" destOrd="0" presId="urn:microsoft.com/office/officeart/2016/7/layout/RepeatingBendingProcessNew"/>
    <dgm:cxn modelId="{63D2E610-3DB1-47F3-921D-5C460D7FA33A}" type="presOf" srcId="{38BBCDD6-60A8-44A2-AFB5-5F1B938FBBC8}" destId="{2529FAEE-B04D-4807-98A9-566A84AD27BC}" srcOrd="1" destOrd="0" presId="urn:microsoft.com/office/officeart/2016/7/layout/RepeatingBendingProcessNew"/>
    <dgm:cxn modelId="{8D1FDF15-A0B2-4C58-AB95-AE57400086E7}" type="presOf" srcId="{F809DC99-7A72-44CB-9EAD-58E692A2A6A0}" destId="{976124AE-5AAA-4ED6-9FAA-D1AF9A87780A}" srcOrd="0" destOrd="0" presId="urn:microsoft.com/office/officeart/2016/7/layout/RepeatingBendingProcessNew"/>
    <dgm:cxn modelId="{3193CD17-D38C-47AC-8443-83F730EFD5D1}" type="presOf" srcId="{028F5AD4-4062-4B37-9D64-D63037306602}" destId="{3818F2F8-BD81-4965-90DA-41CDE243EE35}" srcOrd="0" destOrd="0" presId="urn:microsoft.com/office/officeart/2016/7/layout/RepeatingBendingProcessNew"/>
    <dgm:cxn modelId="{1D1EC322-12C7-4BF1-9382-F2EE76453249}" srcId="{2A534EEB-55B1-4150-9E49-C6A083FE53A2}" destId="{028F5AD4-4062-4B37-9D64-D63037306602}" srcOrd="7" destOrd="0" parTransId="{A8C19C34-4C24-4F9A-AB5E-3449C9D36310}" sibTransId="{2FD56229-A81C-4C64-B995-268C8EF7D1E9}"/>
    <dgm:cxn modelId="{BB08EB2F-6A80-440C-AD23-E430F1749440}" type="presOf" srcId="{B11DC1BD-2A8E-4E32-A768-0E6D337F0D30}" destId="{EB5FB16D-BDEC-4FC6-9D2E-90A7B2BF3041}" srcOrd="0" destOrd="0" presId="urn:microsoft.com/office/officeart/2016/7/layout/RepeatingBendingProcessNew"/>
    <dgm:cxn modelId="{8C74A535-B388-4BEC-B603-F1FB542C0B9D}" type="presOf" srcId="{DC68A5DE-F821-47EC-ADA2-7E8A01FAC3AD}" destId="{F50DB9C2-DE85-4161-AB6E-989F6FE14666}" srcOrd="0" destOrd="0" presId="urn:microsoft.com/office/officeart/2016/7/layout/RepeatingBendingProcessNew"/>
    <dgm:cxn modelId="{0B0A9139-3CEA-4881-84BE-C79EDD9FD980}" type="presOf" srcId="{24F4302F-2CF7-4CAC-896C-A545531B07C1}" destId="{8E2B1BC9-830E-4913-94A1-91F57E3F921A}" srcOrd="0" destOrd="0" presId="urn:microsoft.com/office/officeart/2016/7/layout/RepeatingBendingProcessNew"/>
    <dgm:cxn modelId="{940F583C-05B4-4064-A359-C142F413FD4A}" srcId="{2A534EEB-55B1-4150-9E49-C6A083FE53A2}" destId="{605EBA57-2737-4C91-A225-8A3026FE4B03}" srcOrd="10" destOrd="0" parTransId="{163D25CB-4B05-418C-B1B9-C59E7F5D4246}" sibTransId="{971BD84F-BBFA-402D-92C2-3D8E24B95F76}"/>
    <dgm:cxn modelId="{7FFD9040-F5CC-474F-B115-83D30FD4B129}" type="presOf" srcId="{38BBCDD6-60A8-44A2-AFB5-5F1B938FBBC8}" destId="{FA70635E-3C21-4013-A989-483A30A165C6}" srcOrd="0" destOrd="0" presId="urn:microsoft.com/office/officeart/2016/7/layout/RepeatingBendingProcessNew"/>
    <dgm:cxn modelId="{869D715C-5572-46B2-B213-D7BFD390F286}" type="presOf" srcId="{605EBA57-2737-4C91-A225-8A3026FE4B03}" destId="{EB87A744-3A94-443D-BC29-418D20C02B10}" srcOrd="0" destOrd="0" presId="urn:microsoft.com/office/officeart/2016/7/layout/RepeatingBendingProcessNew"/>
    <dgm:cxn modelId="{136F4F67-4B16-45B6-AF9F-627FD3D6CE2C}" type="presOf" srcId="{6783EF7D-FA07-4588-B3CA-9D037C3CCCC4}" destId="{F580E1D2-91DA-45E0-BBD4-82A5D85ED578}" srcOrd="0" destOrd="0" presId="urn:microsoft.com/office/officeart/2016/7/layout/RepeatingBendingProcessNew"/>
    <dgm:cxn modelId="{D1D5DB4A-D152-4782-8967-F73DED50238D}" type="presOf" srcId="{014446C9-DF5E-4B16-8C04-C793DCEAF5D6}" destId="{3A7B2BB8-B348-406A-AADC-74A998B92D95}" srcOrd="1" destOrd="0" presId="urn:microsoft.com/office/officeart/2016/7/layout/RepeatingBendingProcessNew"/>
    <dgm:cxn modelId="{EC964952-6D78-4432-B4C5-B410223D14E0}" srcId="{2A534EEB-55B1-4150-9E49-C6A083FE53A2}" destId="{C74D335D-66B8-4C79-B5D4-874B0A2B4CEE}" srcOrd="6" destOrd="0" parTransId="{10E1C80C-B171-4BFD-9C5E-7C95A62DE110}" sibTransId="{FDCB2D36-FB62-41A6-B33C-8110D93FE0F8}"/>
    <dgm:cxn modelId="{F0274E73-DE01-486F-A083-576568DCB59E}" type="presOf" srcId="{B9719746-CB61-4412-B04D-1996B99103AF}" destId="{35FA7368-0EA3-479D-8F9B-1ED0CFDE448E}" srcOrd="1" destOrd="0" presId="urn:microsoft.com/office/officeart/2016/7/layout/RepeatingBendingProcessNew"/>
    <dgm:cxn modelId="{D3DBF676-A35C-48C7-B271-5DD19234E9D5}" type="presOf" srcId="{71F0A4A4-56C1-41F9-B889-1D3DFCAE9889}" destId="{DCC3AF4F-0A46-4963-8C2D-70EF8181856E}" srcOrd="1" destOrd="0" presId="urn:microsoft.com/office/officeart/2016/7/layout/RepeatingBendingProcessNew"/>
    <dgm:cxn modelId="{27A63D57-BDA9-4B1C-84DC-3BEFDD22B653}" type="presOf" srcId="{2A534EEB-55B1-4150-9E49-C6A083FE53A2}" destId="{5F38E374-0736-45F4-8F3B-4ACAC7954B57}" srcOrd="0" destOrd="0" presId="urn:microsoft.com/office/officeart/2016/7/layout/RepeatingBendingProcessNew"/>
    <dgm:cxn modelId="{E04CC57A-18F0-4D37-880D-76FEE47E796A}" srcId="{2A534EEB-55B1-4150-9E49-C6A083FE53A2}" destId="{9A34E5CF-D980-48FD-B86B-19030738A5D0}" srcOrd="8" destOrd="0" parTransId="{DFF4D181-4807-41DE-9A51-8E2CF2CCE1E0}" sibTransId="{38BBCDD6-60A8-44A2-AFB5-5F1B938FBBC8}"/>
    <dgm:cxn modelId="{B9C80091-6B80-47BB-8803-A461D3E37579}" type="presOf" srcId="{9A34E5CF-D980-48FD-B86B-19030738A5D0}" destId="{EFBA4EA1-F3B8-43DD-B7C9-A94C184E245C}" srcOrd="0" destOrd="0" presId="urn:microsoft.com/office/officeart/2016/7/layout/RepeatingBendingProcessNew"/>
    <dgm:cxn modelId="{40E40094-2AE5-41E4-A679-2F4E282EC5F8}" srcId="{2A534EEB-55B1-4150-9E49-C6A083FE53A2}" destId="{ED913633-CFB2-4BBE-A53E-643A6BAE44C7}" srcOrd="3" destOrd="0" parTransId="{9F478D96-4726-419E-8738-534AE533E806}" sibTransId="{2AD07D28-CAAB-4ADD-AC28-8E85720E7FF5}"/>
    <dgm:cxn modelId="{7F6A7B9A-9411-4B7A-A86C-56B9667D9BB7}" type="presOf" srcId="{2FD56229-A81C-4C64-B995-268C8EF7D1E9}" destId="{10259E43-D98E-4328-95CB-0E6BE02B2ED6}" srcOrd="0" destOrd="0" presId="urn:microsoft.com/office/officeart/2016/7/layout/RepeatingBendingProcessNew"/>
    <dgm:cxn modelId="{A176189D-BDB1-4336-A654-D452AB7A019E}" srcId="{2A534EEB-55B1-4150-9E49-C6A083FE53A2}" destId="{24F4302F-2CF7-4CAC-896C-A545531B07C1}" srcOrd="4" destOrd="0" parTransId="{D8061331-0BFB-4A10-A397-FDC050CA6961}" sibTransId="{014446C9-DF5E-4B16-8C04-C793DCEAF5D6}"/>
    <dgm:cxn modelId="{398B09A3-9E93-4E33-9691-0AFF2026AE6A}" type="presOf" srcId="{348019D1-8BA0-4EE3-8BFE-E92A41D13292}" destId="{64F5F167-966B-4243-87DE-AA2CF57BB004}" srcOrd="0" destOrd="0" presId="urn:microsoft.com/office/officeart/2016/7/layout/RepeatingBendingProcessNew"/>
    <dgm:cxn modelId="{2B6B81AF-3DBC-41F9-ACEB-9A371DCCF75F}" type="presOf" srcId="{FDCB2D36-FB62-41A6-B33C-8110D93FE0F8}" destId="{45C559FC-BE53-4671-97FB-B81054D316FE}" srcOrd="0" destOrd="0" presId="urn:microsoft.com/office/officeart/2016/7/layout/RepeatingBendingProcessNew"/>
    <dgm:cxn modelId="{F41F13B0-AE2F-4359-870E-0D298DF2A972}" type="presOf" srcId="{2FD56229-A81C-4C64-B995-268C8EF7D1E9}" destId="{C4009E81-4EDA-4798-B5DE-D7C3958971F3}" srcOrd="1" destOrd="0" presId="urn:microsoft.com/office/officeart/2016/7/layout/RepeatingBendingProcessNew"/>
    <dgm:cxn modelId="{4E3817C2-036D-4190-8337-64E4383BEA2A}" type="presOf" srcId="{ED913633-CFB2-4BBE-A53E-643A6BAE44C7}" destId="{2900E1E0-D4C8-4994-B098-7A96DE3BEDE9}" srcOrd="0" destOrd="0" presId="urn:microsoft.com/office/officeart/2016/7/layout/RepeatingBendingProcessNew"/>
    <dgm:cxn modelId="{3743F8C2-D3E4-4D3B-A753-0F93E003ACCA}" type="presOf" srcId="{D99F81D3-D0A4-4A59-9CA6-A2A0A82B3EAD}" destId="{9FEF4012-FA3A-4D16-A9C6-A6FC244655EA}" srcOrd="0" destOrd="0" presId="urn:microsoft.com/office/officeart/2016/7/layout/RepeatingBendingProcessNew"/>
    <dgm:cxn modelId="{FED313C4-A31A-44DF-BCBF-3313158389D0}" srcId="{2A534EEB-55B1-4150-9E49-C6A083FE53A2}" destId="{D99F81D3-D0A4-4A59-9CA6-A2A0A82B3EAD}" srcOrd="2" destOrd="0" parTransId="{F9F125D5-8FA0-4285-BC76-E44D2F9E7D23}" sibTransId="{F809DC99-7A72-44CB-9EAD-58E692A2A6A0}"/>
    <dgm:cxn modelId="{19F7C6C4-F50C-4DB0-A2DF-0E768C39AB53}" type="presOf" srcId="{E0CB3924-E543-4AC1-B4CF-411E92B0163C}" destId="{CC6244F6-572F-4221-A8E1-27B3800223CC}" srcOrd="0" destOrd="0" presId="urn:microsoft.com/office/officeart/2016/7/layout/RepeatingBendingProcessNew"/>
    <dgm:cxn modelId="{6CECC1C5-1E6F-4BE2-B35E-597B95C71272}" type="presOf" srcId="{2AD07D28-CAAB-4ADD-AC28-8E85720E7FF5}" destId="{C4500770-40C2-4A4B-AB79-0A83741871C0}" srcOrd="1" destOrd="0" presId="urn:microsoft.com/office/officeart/2016/7/layout/RepeatingBendingProcessNew"/>
    <dgm:cxn modelId="{0F8413C7-AF61-466C-A376-AEB0550163BB}" type="presOf" srcId="{2AD07D28-CAAB-4ADD-AC28-8E85720E7FF5}" destId="{75319F1E-04E1-47EF-A8B1-A02AAFDEF266}" srcOrd="0" destOrd="0" presId="urn:microsoft.com/office/officeart/2016/7/layout/RepeatingBendingProcessNew"/>
    <dgm:cxn modelId="{724164CA-6A7D-42B9-83E3-8A226A55D6E8}" srcId="{2A534EEB-55B1-4150-9E49-C6A083FE53A2}" destId="{ADF3A4EB-E3AA-4B8B-BD5B-462F3C025F92}" srcOrd="5" destOrd="0" parTransId="{91FA1C3C-16CC-4EC0-ACEA-5AF367607582}" sibTransId="{B9719746-CB61-4412-B04D-1996B99103AF}"/>
    <dgm:cxn modelId="{1FF84CD3-B107-4D2A-8D5E-98EE03DD4EF8}" type="presOf" srcId="{C74D335D-66B8-4C79-B5D4-874B0A2B4CEE}" destId="{4C19B809-7244-4766-8868-339BC29E9424}" srcOrd="0" destOrd="0" presId="urn:microsoft.com/office/officeart/2016/7/layout/RepeatingBendingProcessNew"/>
    <dgm:cxn modelId="{029605D5-C1E9-4952-89AD-A39714A4C6E4}" type="presOf" srcId="{DC68A5DE-F821-47EC-ADA2-7E8A01FAC3AD}" destId="{209368C7-865E-4DB3-92DF-641DAE8F1B92}" srcOrd="1" destOrd="0" presId="urn:microsoft.com/office/officeart/2016/7/layout/RepeatingBendingProcessNew"/>
    <dgm:cxn modelId="{AEBC8EDD-2AAD-4DE1-9621-A9B64C9CB010}" srcId="{2A534EEB-55B1-4150-9E49-C6A083FE53A2}" destId="{348019D1-8BA0-4EE3-8BFE-E92A41D13292}" srcOrd="9" destOrd="0" parTransId="{5127C953-549F-4DFE-B35E-7AD2D021D974}" sibTransId="{DC68A5DE-F821-47EC-ADA2-7E8A01FAC3AD}"/>
    <dgm:cxn modelId="{F8CD28DF-8BFF-4B24-828F-A677E0142897}" type="presOf" srcId="{ADF3A4EB-E3AA-4B8B-BD5B-462F3C025F92}" destId="{9C2030A8-B771-47A3-9762-1A6BEF6E1446}" srcOrd="0" destOrd="0" presId="urn:microsoft.com/office/officeart/2016/7/layout/RepeatingBendingProcessNew"/>
    <dgm:cxn modelId="{FB4BABDF-18B1-4F64-A9C4-269B45E703E5}" type="presOf" srcId="{B9719746-CB61-4412-B04D-1996B99103AF}" destId="{066CD730-0667-4C5A-A301-C694CC94A6E9}" srcOrd="0" destOrd="0" presId="urn:microsoft.com/office/officeart/2016/7/layout/RepeatingBendingProcessNew"/>
    <dgm:cxn modelId="{5AE8E3E3-B8BD-442B-9B47-6E39BAB65E0C}" srcId="{2A534EEB-55B1-4150-9E49-C6A083FE53A2}" destId="{E0CB3924-E543-4AC1-B4CF-411E92B0163C}" srcOrd="1" destOrd="0" parTransId="{CB7A8C2A-EDB5-4AC8-862B-46C33728FAF6}" sibTransId="{71F0A4A4-56C1-41F9-B889-1D3DFCAE9889}"/>
    <dgm:cxn modelId="{6F9790EF-D429-40C1-8715-24F118651D45}" type="presOf" srcId="{6783EF7D-FA07-4588-B3CA-9D037C3CCCC4}" destId="{6C6CE9A6-8BA3-48DE-BF2E-2CDFA19FC11E}" srcOrd="1" destOrd="0" presId="urn:microsoft.com/office/officeart/2016/7/layout/RepeatingBendingProcessNew"/>
    <dgm:cxn modelId="{EDB32AF0-B7A5-4B39-8E2D-72769E346EF4}" type="presOf" srcId="{71F0A4A4-56C1-41F9-B889-1D3DFCAE9889}" destId="{59D12E90-A975-4BED-9A74-E64F08A4D08B}" srcOrd="0" destOrd="0" presId="urn:microsoft.com/office/officeart/2016/7/layout/RepeatingBendingProcessNew"/>
    <dgm:cxn modelId="{195203F4-5A2D-4DA2-A43D-F96AF075850F}" type="presOf" srcId="{FDCB2D36-FB62-41A6-B33C-8110D93FE0F8}" destId="{2B03B09E-D450-4E5F-972B-5AA2B749503F}" srcOrd="1" destOrd="0" presId="urn:microsoft.com/office/officeart/2016/7/layout/RepeatingBendingProcessNew"/>
    <dgm:cxn modelId="{9EBB89FA-28D9-4DE3-8F1D-67EB617EC3B5}" srcId="{2A534EEB-55B1-4150-9E49-C6A083FE53A2}" destId="{B11DC1BD-2A8E-4E32-A768-0E6D337F0D30}" srcOrd="0" destOrd="0" parTransId="{7FA6C35C-042A-4DE1-BE9A-0E9C97C7637A}" sibTransId="{6783EF7D-FA07-4588-B3CA-9D037C3CCCC4}"/>
    <dgm:cxn modelId="{1303912D-C8F7-4519-8B23-C29BA43F4819}" type="presParOf" srcId="{5F38E374-0736-45F4-8F3B-4ACAC7954B57}" destId="{EB5FB16D-BDEC-4FC6-9D2E-90A7B2BF3041}" srcOrd="0" destOrd="0" presId="urn:microsoft.com/office/officeart/2016/7/layout/RepeatingBendingProcessNew"/>
    <dgm:cxn modelId="{3181AFEB-B5AC-4167-AFBA-A45F7452ED55}" type="presParOf" srcId="{5F38E374-0736-45F4-8F3B-4ACAC7954B57}" destId="{F580E1D2-91DA-45E0-BBD4-82A5D85ED578}" srcOrd="1" destOrd="0" presId="urn:microsoft.com/office/officeart/2016/7/layout/RepeatingBendingProcessNew"/>
    <dgm:cxn modelId="{08DE4AE1-5065-4E3C-941A-31A49DACA86A}" type="presParOf" srcId="{F580E1D2-91DA-45E0-BBD4-82A5D85ED578}" destId="{6C6CE9A6-8BA3-48DE-BF2E-2CDFA19FC11E}" srcOrd="0" destOrd="0" presId="urn:microsoft.com/office/officeart/2016/7/layout/RepeatingBendingProcessNew"/>
    <dgm:cxn modelId="{BC35B4D5-374B-4BFE-910E-F3A613C3FC3A}" type="presParOf" srcId="{5F38E374-0736-45F4-8F3B-4ACAC7954B57}" destId="{CC6244F6-572F-4221-A8E1-27B3800223CC}" srcOrd="2" destOrd="0" presId="urn:microsoft.com/office/officeart/2016/7/layout/RepeatingBendingProcessNew"/>
    <dgm:cxn modelId="{D53AD8EB-28C8-4982-BE9D-9EF22E64A38A}" type="presParOf" srcId="{5F38E374-0736-45F4-8F3B-4ACAC7954B57}" destId="{59D12E90-A975-4BED-9A74-E64F08A4D08B}" srcOrd="3" destOrd="0" presId="urn:microsoft.com/office/officeart/2016/7/layout/RepeatingBendingProcessNew"/>
    <dgm:cxn modelId="{3C7D4712-4553-4DCF-9251-7D10CD9CB283}" type="presParOf" srcId="{59D12E90-A975-4BED-9A74-E64F08A4D08B}" destId="{DCC3AF4F-0A46-4963-8C2D-70EF8181856E}" srcOrd="0" destOrd="0" presId="urn:microsoft.com/office/officeart/2016/7/layout/RepeatingBendingProcessNew"/>
    <dgm:cxn modelId="{F3F9AD57-7758-47FF-BD38-047C68D1BAF3}" type="presParOf" srcId="{5F38E374-0736-45F4-8F3B-4ACAC7954B57}" destId="{9FEF4012-FA3A-4D16-A9C6-A6FC244655EA}" srcOrd="4" destOrd="0" presId="urn:microsoft.com/office/officeart/2016/7/layout/RepeatingBendingProcessNew"/>
    <dgm:cxn modelId="{A337D232-FBAC-4B5F-99FB-27C668AC01CA}" type="presParOf" srcId="{5F38E374-0736-45F4-8F3B-4ACAC7954B57}" destId="{976124AE-5AAA-4ED6-9FAA-D1AF9A87780A}" srcOrd="5" destOrd="0" presId="urn:microsoft.com/office/officeart/2016/7/layout/RepeatingBendingProcessNew"/>
    <dgm:cxn modelId="{17A5F979-D5BF-4165-B4C2-BF904818DFBF}" type="presParOf" srcId="{976124AE-5AAA-4ED6-9FAA-D1AF9A87780A}" destId="{91D0D7C9-8EE5-4271-BF81-F84FD6194DA3}" srcOrd="0" destOrd="0" presId="urn:microsoft.com/office/officeart/2016/7/layout/RepeatingBendingProcessNew"/>
    <dgm:cxn modelId="{A9814C73-A48D-4888-A566-05E6F5C04EA9}" type="presParOf" srcId="{5F38E374-0736-45F4-8F3B-4ACAC7954B57}" destId="{2900E1E0-D4C8-4994-B098-7A96DE3BEDE9}" srcOrd="6" destOrd="0" presId="urn:microsoft.com/office/officeart/2016/7/layout/RepeatingBendingProcessNew"/>
    <dgm:cxn modelId="{F406D644-12B3-4BF1-9F03-41278FFAAC98}" type="presParOf" srcId="{5F38E374-0736-45F4-8F3B-4ACAC7954B57}" destId="{75319F1E-04E1-47EF-A8B1-A02AAFDEF266}" srcOrd="7" destOrd="0" presId="urn:microsoft.com/office/officeart/2016/7/layout/RepeatingBendingProcessNew"/>
    <dgm:cxn modelId="{BF5BB1C6-0388-4E70-AE0D-67715A715AD8}" type="presParOf" srcId="{75319F1E-04E1-47EF-A8B1-A02AAFDEF266}" destId="{C4500770-40C2-4A4B-AB79-0A83741871C0}" srcOrd="0" destOrd="0" presId="urn:microsoft.com/office/officeart/2016/7/layout/RepeatingBendingProcessNew"/>
    <dgm:cxn modelId="{0BE3DDBC-854E-41D4-B7FD-F9DA6E151D93}" type="presParOf" srcId="{5F38E374-0736-45F4-8F3B-4ACAC7954B57}" destId="{8E2B1BC9-830E-4913-94A1-91F57E3F921A}" srcOrd="8" destOrd="0" presId="urn:microsoft.com/office/officeart/2016/7/layout/RepeatingBendingProcessNew"/>
    <dgm:cxn modelId="{A329085A-BAFE-456B-8DED-5CE13E1EB507}" type="presParOf" srcId="{5F38E374-0736-45F4-8F3B-4ACAC7954B57}" destId="{03D9B622-7B8F-4F32-A394-9C1E4EC7F938}" srcOrd="9" destOrd="0" presId="urn:microsoft.com/office/officeart/2016/7/layout/RepeatingBendingProcessNew"/>
    <dgm:cxn modelId="{9EC6F0A1-EAA8-4C15-8929-7FE540BB9370}" type="presParOf" srcId="{03D9B622-7B8F-4F32-A394-9C1E4EC7F938}" destId="{3A7B2BB8-B348-406A-AADC-74A998B92D95}" srcOrd="0" destOrd="0" presId="urn:microsoft.com/office/officeart/2016/7/layout/RepeatingBendingProcessNew"/>
    <dgm:cxn modelId="{574EE867-7A71-4B34-A6A4-43B48DECD098}" type="presParOf" srcId="{5F38E374-0736-45F4-8F3B-4ACAC7954B57}" destId="{9C2030A8-B771-47A3-9762-1A6BEF6E1446}" srcOrd="10" destOrd="0" presId="urn:microsoft.com/office/officeart/2016/7/layout/RepeatingBendingProcessNew"/>
    <dgm:cxn modelId="{2545C27F-1F26-42DA-952C-3A2104265F9A}" type="presParOf" srcId="{5F38E374-0736-45F4-8F3B-4ACAC7954B57}" destId="{066CD730-0667-4C5A-A301-C694CC94A6E9}" srcOrd="11" destOrd="0" presId="urn:microsoft.com/office/officeart/2016/7/layout/RepeatingBendingProcessNew"/>
    <dgm:cxn modelId="{CA1A8BAD-A6E9-4881-81DA-5D5189F76739}" type="presParOf" srcId="{066CD730-0667-4C5A-A301-C694CC94A6E9}" destId="{35FA7368-0EA3-479D-8F9B-1ED0CFDE448E}" srcOrd="0" destOrd="0" presId="urn:microsoft.com/office/officeart/2016/7/layout/RepeatingBendingProcessNew"/>
    <dgm:cxn modelId="{5376F8E3-2AE1-41E8-B565-2B3BDED3F178}" type="presParOf" srcId="{5F38E374-0736-45F4-8F3B-4ACAC7954B57}" destId="{4C19B809-7244-4766-8868-339BC29E9424}" srcOrd="12" destOrd="0" presId="urn:microsoft.com/office/officeart/2016/7/layout/RepeatingBendingProcessNew"/>
    <dgm:cxn modelId="{9CF7DBCD-084F-44F8-9A2C-BCE5A8ADC939}" type="presParOf" srcId="{5F38E374-0736-45F4-8F3B-4ACAC7954B57}" destId="{45C559FC-BE53-4671-97FB-B81054D316FE}" srcOrd="13" destOrd="0" presId="urn:microsoft.com/office/officeart/2016/7/layout/RepeatingBendingProcessNew"/>
    <dgm:cxn modelId="{52F99F19-AB29-454D-9108-0B74A2558F6B}" type="presParOf" srcId="{45C559FC-BE53-4671-97FB-B81054D316FE}" destId="{2B03B09E-D450-4E5F-972B-5AA2B749503F}" srcOrd="0" destOrd="0" presId="urn:microsoft.com/office/officeart/2016/7/layout/RepeatingBendingProcessNew"/>
    <dgm:cxn modelId="{3CAF5DB0-F052-46B5-B0F1-5C2C4CAD8712}" type="presParOf" srcId="{5F38E374-0736-45F4-8F3B-4ACAC7954B57}" destId="{3818F2F8-BD81-4965-90DA-41CDE243EE35}" srcOrd="14" destOrd="0" presId="urn:microsoft.com/office/officeart/2016/7/layout/RepeatingBendingProcessNew"/>
    <dgm:cxn modelId="{83C2F7EB-0934-4195-BFD9-B75E84F9211D}" type="presParOf" srcId="{5F38E374-0736-45F4-8F3B-4ACAC7954B57}" destId="{10259E43-D98E-4328-95CB-0E6BE02B2ED6}" srcOrd="15" destOrd="0" presId="urn:microsoft.com/office/officeart/2016/7/layout/RepeatingBendingProcessNew"/>
    <dgm:cxn modelId="{6B44A22C-6F3F-4191-86CF-0A205C4893B7}" type="presParOf" srcId="{10259E43-D98E-4328-95CB-0E6BE02B2ED6}" destId="{C4009E81-4EDA-4798-B5DE-D7C3958971F3}" srcOrd="0" destOrd="0" presId="urn:microsoft.com/office/officeart/2016/7/layout/RepeatingBendingProcessNew"/>
    <dgm:cxn modelId="{20D6A0C7-5894-492E-8D38-1BB9C3EFFB22}" type="presParOf" srcId="{5F38E374-0736-45F4-8F3B-4ACAC7954B57}" destId="{EFBA4EA1-F3B8-43DD-B7C9-A94C184E245C}" srcOrd="16" destOrd="0" presId="urn:microsoft.com/office/officeart/2016/7/layout/RepeatingBendingProcessNew"/>
    <dgm:cxn modelId="{85A8C90F-BD10-4A5F-90D8-CDF69F9AEF78}" type="presParOf" srcId="{5F38E374-0736-45F4-8F3B-4ACAC7954B57}" destId="{FA70635E-3C21-4013-A989-483A30A165C6}" srcOrd="17" destOrd="0" presId="urn:microsoft.com/office/officeart/2016/7/layout/RepeatingBendingProcessNew"/>
    <dgm:cxn modelId="{55839CE8-730E-4EB8-AE07-1718690EB6F0}" type="presParOf" srcId="{FA70635E-3C21-4013-A989-483A30A165C6}" destId="{2529FAEE-B04D-4807-98A9-566A84AD27BC}" srcOrd="0" destOrd="0" presId="urn:microsoft.com/office/officeart/2016/7/layout/RepeatingBendingProcessNew"/>
    <dgm:cxn modelId="{C888C533-5033-4038-AC77-0BF419ACA298}" type="presParOf" srcId="{5F38E374-0736-45F4-8F3B-4ACAC7954B57}" destId="{64F5F167-966B-4243-87DE-AA2CF57BB004}" srcOrd="18" destOrd="0" presId="urn:microsoft.com/office/officeart/2016/7/layout/RepeatingBendingProcessNew"/>
    <dgm:cxn modelId="{9BA9705F-DE32-4496-B214-F51096A08DA4}" type="presParOf" srcId="{5F38E374-0736-45F4-8F3B-4ACAC7954B57}" destId="{F50DB9C2-DE85-4161-AB6E-989F6FE14666}" srcOrd="19" destOrd="0" presId="urn:microsoft.com/office/officeart/2016/7/layout/RepeatingBendingProcessNew"/>
    <dgm:cxn modelId="{50398AB8-B1C1-4714-85E3-DC1E5BD1C242}" type="presParOf" srcId="{F50DB9C2-DE85-4161-AB6E-989F6FE14666}" destId="{209368C7-865E-4DB3-92DF-641DAE8F1B92}" srcOrd="0" destOrd="0" presId="urn:microsoft.com/office/officeart/2016/7/layout/RepeatingBendingProcessNew"/>
    <dgm:cxn modelId="{0B1ED13A-61E1-4EFB-90DC-512DBEAF16CB}" type="presParOf" srcId="{5F38E374-0736-45F4-8F3B-4ACAC7954B57}" destId="{EB87A744-3A94-443D-BC29-418D20C02B10}" srcOrd="2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27A9D5-FBB4-4B1B-B7C3-988347FAE3BA}">
      <dsp:nvSpPr>
        <dsp:cNvPr id="0" name=""/>
        <dsp:cNvSpPr/>
      </dsp:nvSpPr>
      <dsp:spPr>
        <a:xfrm>
          <a:off x="96676" y="263260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278AC7-DDDB-4FAD-A4D6-1CEA597890E2}">
      <dsp:nvSpPr>
        <dsp:cNvPr id="0" name=""/>
        <dsp:cNvSpPr/>
      </dsp:nvSpPr>
      <dsp:spPr>
        <a:xfrm>
          <a:off x="304842" y="471426"/>
          <a:ext cx="574934" cy="5749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1F15C0-E06E-44B9-B8F7-CC643CD56DCA}">
      <dsp:nvSpPr>
        <dsp:cNvPr id="0" name=""/>
        <dsp:cNvSpPr/>
      </dsp:nvSpPr>
      <dsp:spPr>
        <a:xfrm>
          <a:off x="1300357" y="263260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📌 Quiz-Anwendung mit Flask (Python-Webframework)</a:t>
          </a:r>
        </a:p>
      </dsp:txBody>
      <dsp:txXfrm>
        <a:off x="1300357" y="263260"/>
        <a:ext cx="2336558" cy="991267"/>
      </dsp:txXfrm>
    </dsp:sp>
    <dsp:sp modelId="{F7D49861-F360-4B27-8356-6573BE179BB0}">
      <dsp:nvSpPr>
        <dsp:cNvPr id="0" name=""/>
        <dsp:cNvSpPr/>
      </dsp:nvSpPr>
      <dsp:spPr>
        <a:xfrm>
          <a:off x="4044043" y="263260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D356DE-B90A-4864-AFA9-D3177431790D}">
      <dsp:nvSpPr>
        <dsp:cNvPr id="0" name=""/>
        <dsp:cNvSpPr/>
      </dsp:nvSpPr>
      <dsp:spPr>
        <a:xfrm>
          <a:off x="4252209" y="471426"/>
          <a:ext cx="574934" cy="5749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EBB24F-24C8-4C21-8D6D-83824CCE0A4A}">
      <dsp:nvSpPr>
        <dsp:cNvPr id="0" name=""/>
        <dsp:cNvSpPr/>
      </dsp:nvSpPr>
      <dsp:spPr>
        <a:xfrm>
          <a:off x="5247725" y="263260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🗄️ Datenbank: SQLite für Fragen-Speicherung</a:t>
          </a:r>
        </a:p>
      </dsp:txBody>
      <dsp:txXfrm>
        <a:off x="5247725" y="263260"/>
        <a:ext cx="2336558" cy="991267"/>
      </dsp:txXfrm>
    </dsp:sp>
    <dsp:sp modelId="{2D9AB569-8084-464F-8900-679A66B405B0}">
      <dsp:nvSpPr>
        <dsp:cNvPr id="0" name=""/>
        <dsp:cNvSpPr/>
      </dsp:nvSpPr>
      <dsp:spPr>
        <a:xfrm>
          <a:off x="96676" y="2156126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B8E6301-B940-4E04-82EA-A4C17B699169}">
      <dsp:nvSpPr>
        <dsp:cNvPr id="0" name=""/>
        <dsp:cNvSpPr/>
      </dsp:nvSpPr>
      <dsp:spPr>
        <a:xfrm>
          <a:off x="304842" y="2364292"/>
          <a:ext cx="574934" cy="5749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5311DE-DC56-42EF-A2AD-2ED39EF117EF}">
      <dsp:nvSpPr>
        <dsp:cNvPr id="0" name=""/>
        <dsp:cNvSpPr/>
      </dsp:nvSpPr>
      <dsp:spPr>
        <a:xfrm>
          <a:off x="1300357" y="2156126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🎨 Frontend: HTML, CSS und Jinja2-Templates</a:t>
          </a:r>
        </a:p>
      </dsp:txBody>
      <dsp:txXfrm>
        <a:off x="1300357" y="2156126"/>
        <a:ext cx="2336558" cy="991267"/>
      </dsp:txXfrm>
    </dsp:sp>
    <dsp:sp modelId="{8F324266-68FF-46CB-B788-26EE492B05AD}">
      <dsp:nvSpPr>
        <dsp:cNvPr id="0" name=""/>
        <dsp:cNvSpPr/>
      </dsp:nvSpPr>
      <dsp:spPr>
        <a:xfrm>
          <a:off x="4044043" y="2156126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C55F2A-2DB9-49B9-8413-C4CFDFC0AD39}">
      <dsp:nvSpPr>
        <dsp:cNvPr id="0" name=""/>
        <dsp:cNvSpPr/>
      </dsp:nvSpPr>
      <dsp:spPr>
        <a:xfrm>
          <a:off x="4252209" y="2364292"/>
          <a:ext cx="574934" cy="5749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76527C-6A44-4924-926B-290286E0023E}">
      <dsp:nvSpPr>
        <dsp:cNvPr id="0" name=""/>
        <dsp:cNvSpPr/>
      </dsp:nvSpPr>
      <dsp:spPr>
        <a:xfrm>
          <a:off x="5247725" y="2156126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⏱️ Zeitmessung: Session-basiert für Quiz-Dauer</a:t>
          </a:r>
        </a:p>
      </dsp:txBody>
      <dsp:txXfrm>
        <a:off x="5247725" y="2156126"/>
        <a:ext cx="2336558" cy="991267"/>
      </dsp:txXfrm>
    </dsp:sp>
    <dsp:sp modelId="{4A259398-6907-4452-B096-4E523EBC7C65}">
      <dsp:nvSpPr>
        <dsp:cNvPr id="0" name=""/>
        <dsp:cNvSpPr/>
      </dsp:nvSpPr>
      <dsp:spPr>
        <a:xfrm>
          <a:off x="96676" y="4048992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5EC69B-C1E4-466D-93F3-26A1484CCB15}">
      <dsp:nvSpPr>
        <dsp:cNvPr id="0" name=""/>
        <dsp:cNvSpPr/>
      </dsp:nvSpPr>
      <dsp:spPr>
        <a:xfrm>
          <a:off x="304842" y="4257158"/>
          <a:ext cx="574934" cy="57493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E5CDA5-61B0-485C-A4A8-AADA57CF69AE}">
      <dsp:nvSpPr>
        <dsp:cNvPr id="0" name=""/>
        <dsp:cNvSpPr/>
      </dsp:nvSpPr>
      <dsp:spPr>
        <a:xfrm>
          <a:off x="1300357" y="4048992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✏️ Verwaltung: Fragen hinzufügen, bearbeiten, löschen</a:t>
          </a:r>
        </a:p>
      </dsp:txBody>
      <dsp:txXfrm>
        <a:off x="1300357" y="4048992"/>
        <a:ext cx="2336558" cy="991267"/>
      </dsp:txXfrm>
    </dsp:sp>
    <dsp:sp modelId="{CB5C81DC-7970-4F7F-B451-281E63FAABB7}">
      <dsp:nvSpPr>
        <dsp:cNvPr id="0" name=""/>
        <dsp:cNvSpPr/>
      </dsp:nvSpPr>
      <dsp:spPr>
        <a:xfrm>
          <a:off x="4044043" y="4048992"/>
          <a:ext cx="991267" cy="991267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D0AEFA-8DE5-4113-9349-F1FDB5C599B1}">
      <dsp:nvSpPr>
        <dsp:cNvPr id="0" name=""/>
        <dsp:cNvSpPr/>
      </dsp:nvSpPr>
      <dsp:spPr>
        <a:xfrm>
          <a:off x="4252209" y="4257158"/>
          <a:ext cx="574934" cy="574934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C41971-FDF4-423D-8AF8-7C949DB75F89}">
      <dsp:nvSpPr>
        <dsp:cNvPr id="0" name=""/>
        <dsp:cNvSpPr/>
      </dsp:nvSpPr>
      <dsp:spPr>
        <a:xfrm>
          <a:off x="5247725" y="4048992"/>
          <a:ext cx="2336558" cy="99126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🔒 Session-Management: Sicherheit ohne Verschlüsselung</a:t>
          </a:r>
        </a:p>
      </dsp:txBody>
      <dsp:txXfrm>
        <a:off x="5247725" y="4048992"/>
        <a:ext cx="2336558" cy="9912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826494-D406-4FB2-82DD-9BFC66E5AA6F}">
      <dsp:nvSpPr>
        <dsp:cNvPr id="0" name=""/>
        <dsp:cNvSpPr/>
      </dsp:nvSpPr>
      <dsp:spPr>
        <a:xfrm>
          <a:off x="0" y="2520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9B054-2391-42C3-9482-687BB1F6B16D}">
      <dsp:nvSpPr>
        <dsp:cNvPr id="0" name=""/>
        <dsp:cNvSpPr/>
      </dsp:nvSpPr>
      <dsp:spPr>
        <a:xfrm>
          <a:off x="0" y="2520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📂 database.py </a:t>
          </a:r>
          <a:r>
            <a:rPr lang="en-US" sz="2700" kern="1200"/>
            <a:t>- Datenbank-Verwaltung </a:t>
          </a:r>
          <a:r>
            <a:rPr lang="de-DE" sz="2700" kern="1200"/>
            <a:t>(</a:t>
          </a:r>
          <a:r>
            <a:rPr lang="de-DE" sz="2700" kern="1200" dirty="0"/>
            <a:t>Backend)</a:t>
          </a:r>
          <a:endParaRPr lang="en-US" sz="2700" kern="1200" dirty="0"/>
        </a:p>
      </dsp:txBody>
      <dsp:txXfrm>
        <a:off x="0" y="2520"/>
        <a:ext cx="7680960" cy="859373"/>
      </dsp:txXfrm>
    </dsp:sp>
    <dsp:sp modelId="{E5BAD3A7-4828-498D-97C0-5869E1DC5F51}">
      <dsp:nvSpPr>
        <dsp:cNvPr id="0" name=""/>
        <dsp:cNvSpPr/>
      </dsp:nvSpPr>
      <dsp:spPr>
        <a:xfrm>
          <a:off x="0" y="861893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3EFB4A-EBCB-47BA-8B5E-F35F2B8E3A33}">
      <dsp:nvSpPr>
        <dsp:cNvPr id="0" name=""/>
        <dsp:cNvSpPr/>
      </dsp:nvSpPr>
      <dsp:spPr>
        <a:xfrm>
          <a:off x="0" y="861893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📄 quiz.py - Flask-App &amp; Routen</a:t>
          </a:r>
          <a:r>
            <a:rPr lang="de-DE" sz="2700" kern="1200" dirty="0"/>
            <a:t> (Backend)</a:t>
          </a:r>
          <a:endParaRPr lang="en-US" sz="2700" kern="1200" dirty="0"/>
        </a:p>
      </dsp:txBody>
      <dsp:txXfrm>
        <a:off x="0" y="861893"/>
        <a:ext cx="7680960" cy="859373"/>
      </dsp:txXfrm>
    </dsp:sp>
    <dsp:sp modelId="{B3153DAC-EF18-4CA3-A78B-F9A8FB0CC38F}">
      <dsp:nvSpPr>
        <dsp:cNvPr id="0" name=""/>
        <dsp:cNvSpPr/>
      </dsp:nvSpPr>
      <dsp:spPr>
        <a:xfrm>
          <a:off x="0" y="1721266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24F5ED-D4FF-43B7-A3F4-6FDA6AD1A1AA}">
      <dsp:nvSpPr>
        <dsp:cNvPr id="0" name=""/>
        <dsp:cNvSpPr/>
      </dsp:nvSpPr>
      <dsp:spPr>
        <a:xfrm>
          <a:off x="0" y="1721266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🎨 templates/ - HTML-Dateien (Frontend)</a:t>
          </a:r>
        </a:p>
      </dsp:txBody>
      <dsp:txXfrm>
        <a:off x="0" y="1721266"/>
        <a:ext cx="7680960" cy="859373"/>
      </dsp:txXfrm>
    </dsp:sp>
    <dsp:sp modelId="{0D9FFAFB-4500-4491-B612-FE74CD0CF381}">
      <dsp:nvSpPr>
        <dsp:cNvPr id="0" name=""/>
        <dsp:cNvSpPr/>
      </dsp:nvSpPr>
      <dsp:spPr>
        <a:xfrm>
          <a:off x="0" y="2580640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8FBBC6-21A1-4E4F-867C-3C684F91FC8C}">
      <dsp:nvSpPr>
        <dsp:cNvPr id="0" name=""/>
        <dsp:cNvSpPr/>
      </dsp:nvSpPr>
      <dsp:spPr>
        <a:xfrm>
          <a:off x="0" y="2580639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📱 static/</a:t>
          </a:r>
          <a:r>
            <a:rPr lang="en-US" sz="2700" kern="1200" dirty="0" err="1"/>
            <a:t>css</a:t>
          </a:r>
          <a:r>
            <a:rPr lang="en-US" sz="2700" kern="1200" dirty="0"/>
            <a:t>/style.css </a:t>
          </a:r>
          <a:r>
            <a:rPr lang="de-DE" sz="2700" kern="1200" dirty="0"/>
            <a:t>–</a:t>
          </a:r>
          <a:r>
            <a:rPr lang="en-US" sz="2700" kern="1200" dirty="0"/>
            <a:t> Styling</a:t>
          </a:r>
          <a:r>
            <a:rPr lang="de-DE" sz="2700" kern="1200" dirty="0"/>
            <a:t> (Frontend)</a:t>
          </a:r>
          <a:endParaRPr lang="en-US" sz="2700" kern="1200" dirty="0"/>
        </a:p>
      </dsp:txBody>
      <dsp:txXfrm>
        <a:off x="0" y="2580639"/>
        <a:ext cx="7680960" cy="859373"/>
      </dsp:txXfrm>
    </dsp:sp>
    <dsp:sp modelId="{45C8A2F1-D1F5-4EF0-B6F4-D987CF8252DB}">
      <dsp:nvSpPr>
        <dsp:cNvPr id="0" name=""/>
        <dsp:cNvSpPr/>
      </dsp:nvSpPr>
      <dsp:spPr>
        <a:xfrm>
          <a:off x="0" y="3440013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CDB95C-D76F-4D1A-87DA-B38F47A7BF75}">
      <dsp:nvSpPr>
        <dsp:cNvPr id="0" name=""/>
        <dsp:cNvSpPr/>
      </dsp:nvSpPr>
      <dsp:spPr>
        <a:xfrm>
          <a:off x="0" y="3440013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🗂️ static/images/ - Bilder (Frontend)</a:t>
          </a:r>
        </a:p>
      </dsp:txBody>
      <dsp:txXfrm>
        <a:off x="0" y="3440013"/>
        <a:ext cx="7680960" cy="859373"/>
      </dsp:txXfrm>
    </dsp:sp>
    <dsp:sp modelId="{15607A81-5880-41BC-B63C-3EE2274FFA54}">
      <dsp:nvSpPr>
        <dsp:cNvPr id="0" name=""/>
        <dsp:cNvSpPr/>
      </dsp:nvSpPr>
      <dsp:spPr>
        <a:xfrm>
          <a:off x="0" y="4299386"/>
          <a:ext cx="768096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539E96-E2FA-4751-AEA5-AB7F3B19DE38}">
      <dsp:nvSpPr>
        <dsp:cNvPr id="0" name=""/>
        <dsp:cNvSpPr/>
      </dsp:nvSpPr>
      <dsp:spPr>
        <a:xfrm>
          <a:off x="0" y="4299386"/>
          <a:ext cx="7680960" cy="8593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💾 quiz.db - SQLite-Datenbank (wird generiert)</a:t>
          </a:r>
        </a:p>
      </dsp:txBody>
      <dsp:txXfrm>
        <a:off x="0" y="4299386"/>
        <a:ext cx="7680960" cy="8593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80E1D2-91DA-45E0-BBD4-82A5D85ED578}">
      <dsp:nvSpPr>
        <dsp:cNvPr id="0" name=""/>
        <dsp:cNvSpPr/>
      </dsp:nvSpPr>
      <dsp:spPr>
        <a:xfrm>
          <a:off x="1636807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724527"/>
        <a:ext cx="18826" cy="3765"/>
      </dsp:txXfrm>
    </dsp:sp>
    <dsp:sp modelId="{EB5FB16D-BDEC-4FC6-9D2E-90A7B2BF3041}">
      <dsp:nvSpPr>
        <dsp:cNvPr id="0" name=""/>
        <dsp:cNvSpPr/>
      </dsp:nvSpPr>
      <dsp:spPr>
        <a:xfrm>
          <a:off x="1528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1️⃣ Benutzer öffnet Startseite (/ Route)</a:t>
          </a:r>
        </a:p>
      </dsp:txBody>
      <dsp:txXfrm>
        <a:off x="1528" y="235286"/>
        <a:ext cx="1637079" cy="982247"/>
      </dsp:txXfrm>
    </dsp:sp>
    <dsp:sp modelId="{59D12E90-A975-4BED-9A74-E64F08A4D08B}">
      <dsp:nvSpPr>
        <dsp:cNvPr id="0" name=""/>
        <dsp:cNvSpPr/>
      </dsp:nvSpPr>
      <dsp:spPr>
        <a:xfrm>
          <a:off x="3650415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724527"/>
        <a:ext cx="18826" cy="3765"/>
      </dsp:txXfrm>
    </dsp:sp>
    <dsp:sp modelId="{CC6244F6-572F-4221-A8E1-27B3800223CC}">
      <dsp:nvSpPr>
        <dsp:cNvPr id="0" name=""/>
        <dsp:cNvSpPr/>
      </dsp:nvSpPr>
      <dsp:spPr>
        <a:xfrm>
          <a:off x="2015136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Session.clear(), Fragen aus DB laden</a:t>
          </a:r>
        </a:p>
      </dsp:txBody>
      <dsp:txXfrm>
        <a:off x="2015136" y="235286"/>
        <a:ext cx="1637079" cy="982247"/>
      </dsp:txXfrm>
    </dsp:sp>
    <dsp:sp modelId="{976124AE-5AAA-4ED6-9FAA-D1AF9A87780A}">
      <dsp:nvSpPr>
        <dsp:cNvPr id="0" name=""/>
        <dsp:cNvSpPr/>
      </dsp:nvSpPr>
      <dsp:spPr>
        <a:xfrm>
          <a:off x="5664023" y="680689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27574" y="724527"/>
        <a:ext cx="18826" cy="3765"/>
      </dsp:txXfrm>
    </dsp:sp>
    <dsp:sp modelId="{9FEF4012-FA3A-4D16-A9C6-A6FC244655EA}">
      <dsp:nvSpPr>
        <dsp:cNvPr id="0" name=""/>
        <dsp:cNvSpPr/>
      </dsp:nvSpPr>
      <dsp:spPr>
        <a:xfrm>
          <a:off x="4028744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2️⃣ Quiz starten → Frage 1 laden (/question/1)</a:t>
          </a:r>
        </a:p>
      </dsp:txBody>
      <dsp:txXfrm>
        <a:off x="4028744" y="235286"/>
        <a:ext cx="1637079" cy="982247"/>
      </dsp:txXfrm>
    </dsp:sp>
    <dsp:sp modelId="{75319F1E-04E1-47EF-A8B1-A02AAFDEF266}">
      <dsp:nvSpPr>
        <dsp:cNvPr id="0" name=""/>
        <dsp:cNvSpPr/>
      </dsp:nvSpPr>
      <dsp:spPr>
        <a:xfrm>
          <a:off x="820068" y="1215733"/>
          <a:ext cx="6040823" cy="345928"/>
        </a:xfrm>
        <a:custGeom>
          <a:avLst/>
          <a:gdLst/>
          <a:ahLst/>
          <a:cxnLst/>
          <a:rect l="0" t="0" r="0" b="0"/>
          <a:pathLst>
            <a:path>
              <a:moveTo>
                <a:pt x="6040823" y="0"/>
              </a:moveTo>
              <a:lnTo>
                <a:pt x="6040823" y="190064"/>
              </a:lnTo>
              <a:lnTo>
                <a:pt x="0" y="190064"/>
              </a:lnTo>
              <a:lnTo>
                <a:pt x="0" y="345928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89166" y="1386815"/>
        <a:ext cx="302627" cy="3765"/>
      </dsp:txXfrm>
    </dsp:sp>
    <dsp:sp modelId="{2900E1E0-D4C8-4994-B098-7A96DE3BEDE9}">
      <dsp:nvSpPr>
        <dsp:cNvPr id="0" name=""/>
        <dsp:cNvSpPr/>
      </dsp:nvSpPr>
      <dsp:spPr>
        <a:xfrm>
          <a:off x="6042352" y="235286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Startzeit in Session speichern</a:t>
          </a:r>
        </a:p>
      </dsp:txBody>
      <dsp:txXfrm>
        <a:off x="6042352" y="235286"/>
        <a:ext cx="1637079" cy="982247"/>
      </dsp:txXfrm>
    </dsp:sp>
    <dsp:sp modelId="{03D9B622-7B8F-4F32-A394-9C1E4EC7F938}">
      <dsp:nvSpPr>
        <dsp:cNvPr id="0" name=""/>
        <dsp:cNvSpPr/>
      </dsp:nvSpPr>
      <dsp:spPr>
        <a:xfrm>
          <a:off x="1636807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2083303"/>
        <a:ext cx="18826" cy="3765"/>
      </dsp:txXfrm>
    </dsp:sp>
    <dsp:sp modelId="{8E2B1BC9-830E-4913-94A1-91F57E3F921A}">
      <dsp:nvSpPr>
        <dsp:cNvPr id="0" name=""/>
        <dsp:cNvSpPr/>
      </dsp:nvSpPr>
      <dsp:spPr>
        <a:xfrm>
          <a:off x="1528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3️⃣ Benutzer wählt Antwort &amp; klickt 'Prüfen'</a:t>
          </a:r>
        </a:p>
      </dsp:txBody>
      <dsp:txXfrm>
        <a:off x="1528" y="1594062"/>
        <a:ext cx="1637079" cy="982247"/>
      </dsp:txXfrm>
    </dsp:sp>
    <dsp:sp modelId="{066CD730-0667-4C5A-A301-C694CC94A6E9}">
      <dsp:nvSpPr>
        <dsp:cNvPr id="0" name=""/>
        <dsp:cNvSpPr/>
      </dsp:nvSpPr>
      <dsp:spPr>
        <a:xfrm>
          <a:off x="3650415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2083303"/>
        <a:ext cx="18826" cy="3765"/>
      </dsp:txXfrm>
    </dsp:sp>
    <dsp:sp modelId="{9C2030A8-B771-47A3-9762-1A6BEF6E1446}">
      <dsp:nvSpPr>
        <dsp:cNvPr id="0" name=""/>
        <dsp:cNvSpPr/>
      </dsp:nvSpPr>
      <dsp:spPr>
        <a:xfrm>
          <a:off x="2015136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POST-Request an /question/1</a:t>
          </a:r>
        </a:p>
      </dsp:txBody>
      <dsp:txXfrm>
        <a:off x="2015136" y="1594062"/>
        <a:ext cx="1637079" cy="982247"/>
      </dsp:txXfrm>
    </dsp:sp>
    <dsp:sp modelId="{45C559FC-BE53-4671-97FB-B81054D316FE}">
      <dsp:nvSpPr>
        <dsp:cNvPr id="0" name=""/>
        <dsp:cNvSpPr/>
      </dsp:nvSpPr>
      <dsp:spPr>
        <a:xfrm>
          <a:off x="5664023" y="2039466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827574" y="2083303"/>
        <a:ext cx="18826" cy="3765"/>
      </dsp:txXfrm>
    </dsp:sp>
    <dsp:sp modelId="{4C19B809-7244-4766-8868-339BC29E9424}">
      <dsp:nvSpPr>
        <dsp:cNvPr id="0" name=""/>
        <dsp:cNvSpPr/>
      </dsp:nvSpPr>
      <dsp:spPr>
        <a:xfrm>
          <a:off x="4028744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4️⃣ Antwort mit korrekt-Index vergleichen</a:t>
          </a:r>
        </a:p>
      </dsp:txBody>
      <dsp:txXfrm>
        <a:off x="4028744" y="1594062"/>
        <a:ext cx="1637079" cy="982247"/>
      </dsp:txXfrm>
    </dsp:sp>
    <dsp:sp modelId="{10259E43-D98E-4328-95CB-0E6BE02B2ED6}">
      <dsp:nvSpPr>
        <dsp:cNvPr id="0" name=""/>
        <dsp:cNvSpPr/>
      </dsp:nvSpPr>
      <dsp:spPr>
        <a:xfrm>
          <a:off x="820068" y="2574509"/>
          <a:ext cx="6040823" cy="345928"/>
        </a:xfrm>
        <a:custGeom>
          <a:avLst/>
          <a:gdLst/>
          <a:ahLst/>
          <a:cxnLst/>
          <a:rect l="0" t="0" r="0" b="0"/>
          <a:pathLst>
            <a:path>
              <a:moveTo>
                <a:pt x="6040823" y="0"/>
              </a:moveTo>
              <a:lnTo>
                <a:pt x="6040823" y="190064"/>
              </a:lnTo>
              <a:lnTo>
                <a:pt x="0" y="190064"/>
              </a:lnTo>
              <a:lnTo>
                <a:pt x="0" y="345928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89166" y="2745591"/>
        <a:ext cx="302627" cy="3765"/>
      </dsp:txXfrm>
    </dsp:sp>
    <dsp:sp modelId="{3818F2F8-BD81-4965-90DA-41CDE243EE35}">
      <dsp:nvSpPr>
        <dsp:cNvPr id="0" name=""/>
        <dsp:cNvSpPr/>
      </dsp:nvSpPr>
      <dsp:spPr>
        <a:xfrm>
          <a:off x="6042352" y="1594062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Richtig: Nächste Frage / Falsch: Feedback</a:t>
          </a:r>
        </a:p>
      </dsp:txBody>
      <dsp:txXfrm>
        <a:off x="6042352" y="1594062"/>
        <a:ext cx="1637079" cy="982247"/>
      </dsp:txXfrm>
    </dsp:sp>
    <dsp:sp modelId="{FA70635E-3C21-4013-A989-483A30A165C6}">
      <dsp:nvSpPr>
        <dsp:cNvPr id="0" name=""/>
        <dsp:cNvSpPr/>
      </dsp:nvSpPr>
      <dsp:spPr>
        <a:xfrm>
          <a:off x="1636807" y="3398242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800358" y="3442079"/>
        <a:ext cx="18826" cy="3765"/>
      </dsp:txXfrm>
    </dsp:sp>
    <dsp:sp modelId="{EFBA4EA1-F3B8-43DD-B7C9-A94C184E245C}">
      <dsp:nvSpPr>
        <dsp:cNvPr id="0" name=""/>
        <dsp:cNvSpPr/>
      </dsp:nvSpPr>
      <dsp:spPr>
        <a:xfrm>
          <a:off x="1528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5️⃣ Nach letzter Frage → /thank_you</a:t>
          </a:r>
        </a:p>
      </dsp:txBody>
      <dsp:txXfrm>
        <a:off x="1528" y="2952838"/>
        <a:ext cx="1637079" cy="982247"/>
      </dsp:txXfrm>
    </dsp:sp>
    <dsp:sp modelId="{F50DB9C2-DE85-4161-AB6E-989F6FE14666}">
      <dsp:nvSpPr>
        <dsp:cNvPr id="0" name=""/>
        <dsp:cNvSpPr/>
      </dsp:nvSpPr>
      <dsp:spPr>
        <a:xfrm>
          <a:off x="3650415" y="3398242"/>
          <a:ext cx="34592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45928" y="45720"/>
              </a:lnTo>
            </a:path>
          </a:pathLst>
        </a:custGeom>
        <a:noFill/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813966" y="3442079"/>
        <a:ext cx="18826" cy="3765"/>
      </dsp:txXfrm>
    </dsp:sp>
    <dsp:sp modelId="{64F5F167-966B-4243-87DE-AA2CF57BB004}">
      <dsp:nvSpPr>
        <dsp:cNvPr id="0" name=""/>
        <dsp:cNvSpPr/>
      </dsp:nvSpPr>
      <dsp:spPr>
        <a:xfrm>
          <a:off x="2015136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Endzeit speichern</a:t>
          </a:r>
        </a:p>
      </dsp:txBody>
      <dsp:txXfrm>
        <a:off x="2015136" y="2952838"/>
        <a:ext cx="1637079" cy="982247"/>
      </dsp:txXfrm>
    </dsp:sp>
    <dsp:sp modelId="{EB87A744-3A94-443D-BC29-418D20C02B10}">
      <dsp:nvSpPr>
        <dsp:cNvPr id="0" name=""/>
        <dsp:cNvSpPr/>
      </dsp:nvSpPr>
      <dsp:spPr>
        <a:xfrm>
          <a:off x="4028744" y="2952838"/>
          <a:ext cx="1637079" cy="98224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218" tIns="84203" rIns="80218" bIns="84203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→ Dauer berechnen &amp; anzeigen</a:t>
          </a:r>
        </a:p>
      </dsp:txBody>
      <dsp:txXfrm>
        <a:off x="4028744" y="2952838"/>
        <a:ext cx="1637079" cy="98224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2/13/2026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oogle.com/search?sca_esv=a2c9e0ee7e7d62a7&amp;rlz=1C1UEAD_deDE1101DE1101&amp;sxsrf=ANbL-n7bdFY_UwNJ_yMnu5Ha9ArFZNY2Hg:1770897260318&amp;q=schluss&amp;si=AL3DRZE8Qr0P98_SNXGaWpT18pWYHyhOnYKsWjOjek2LqONGKOEjXlIwDu0DJoRceyh_wMRt36XwTzvJsNbDB4zkUv4I29sqj9ebtWkEElkSo05NrSkkd3VzJMUZRKcrxuBrJnnDpKEuNrhX6_KP_Yznks2N3mzVSg%3D%3D&amp;sa=X&amp;ved=2ahUKEwjW-Imx8tOSAxWDhv0HHdTsKGoQyNoBKAB6BAgaEAA&amp;ictx=1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">
            <a:extLst>
              <a:ext uri="{FF2B5EF4-FFF2-40B4-BE49-F238E27FC236}">
                <a16:creationId xmlns:a16="http://schemas.microsoft.com/office/drawing/2014/main" id="{FD4AD0ED-45F1-4AB2-8C18-7DED238A0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9">
            <a:extLst>
              <a:ext uri="{FF2B5EF4-FFF2-40B4-BE49-F238E27FC236}">
                <a16:creationId xmlns:a16="http://schemas.microsoft.com/office/drawing/2014/main" id="{B7430622-9855-482E-98A8-1FAECC9090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2" name="Group 11">
            <a:extLst>
              <a:ext uri="{FF2B5EF4-FFF2-40B4-BE49-F238E27FC236}">
                <a16:creationId xmlns:a16="http://schemas.microsoft.com/office/drawing/2014/main" id="{715C76D5-716D-420A-ABDC-55BF6D9ED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075420"/>
            <a:ext cx="9036544" cy="4093306"/>
            <a:chOff x="1" y="2075420"/>
            <a:chExt cx="12048729" cy="4093306"/>
          </a:xfrm>
        </p:grpSpPr>
        <p:sp>
          <p:nvSpPr>
            <p:cNvPr id="83" name="Oval 12">
              <a:extLst>
                <a:ext uri="{FF2B5EF4-FFF2-40B4-BE49-F238E27FC236}">
                  <a16:creationId xmlns:a16="http://schemas.microsoft.com/office/drawing/2014/main" id="{79875022-E2DB-4A9E-8832-E7009F0E4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13">
              <a:extLst>
                <a:ext uri="{FF2B5EF4-FFF2-40B4-BE49-F238E27FC236}">
                  <a16:creationId xmlns:a16="http://schemas.microsoft.com/office/drawing/2014/main" id="{DBFBDCA6-4D2C-451E-8205-8C334DCEE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14">
              <a:extLst>
                <a:ext uri="{FF2B5EF4-FFF2-40B4-BE49-F238E27FC236}">
                  <a16:creationId xmlns:a16="http://schemas.microsoft.com/office/drawing/2014/main" id="{E395B2B7-3263-461B-8800-669EBE884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15">
              <a:extLst>
                <a:ext uri="{FF2B5EF4-FFF2-40B4-BE49-F238E27FC236}">
                  <a16:creationId xmlns:a16="http://schemas.microsoft.com/office/drawing/2014/main" id="{A727DC78-6D51-415D-878D-516F840FB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Oval 16">
              <a:extLst>
                <a:ext uri="{FF2B5EF4-FFF2-40B4-BE49-F238E27FC236}">
                  <a16:creationId xmlns:a16="http://schemas.microsoft.com/office/drawing/2014/main" id="{8405FB7A-34E4-454E-80C1-3AF31F600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17">
              <a:extLst>
                <a:ext uri="{FF2B5EF4-FFF2-40B4-BE49-F238E27FC236}">
                  <a16:creationId xmlns:a16="http://schemas.microsoft.com/office/drawing/2014/main" id="{C56EC0F8-CE39-4C95-B52D-033DBF561C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532494" y="609600"/>
            <a:ext cx="6172200" cy="2819399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6000" b="1">
                <a:solidFill>
                  <a:srgbClr val="FFFFFF"/>
                </a:solidFill>
              </a:defRPr>
            </a:pPr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GameChanger Quiz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32494" y="3522428"/>
            <a:ext cx="6172200" cy="2607079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ts val="1000"/>
              </a:spcBef>
              <a:defRPr sz="3200">
                <a:solidFill>
                  <a:srgbClr val="FFFFFF"/>
                </a:solidFill>
              </a:defRPr>
            </a:pPr>
            <a:r>
              <a:rPr lang="en-US" sz="24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Technische Erklärung - Backend &amp; Frontend</a:t>
            </a:r>
          </a:p>
        </p:txBody>
      </p:sp>
      <p:sp>
        <p:nvSpPr>
          <p:cNvPr id="89" name="Rectangle 19">
            <a:extLst>
              <a:ext uri="{FF2B5EF4-FFF2-40B4-BE49-F238E27FC236}">
                <a16:creationId xmlns:a16="http://schemas.microsoft.com/office/drawing/2014/main" id="{73162FBC-1EE8-4355-8B2B-CB9A5B4BD5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479052" y="1131512"/>
            <a:ext cx="2796461" cy="533439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21">
            <a:extLst>
              <a:ext uri="{FF2B5EF4-FFF2-40B4-BE49-F238E27FC236}">
                <a16:creationId xmlns:a16="http://schemas.microsoft.com/office/drawing/2014/main" id="{C2940EF9-7ECF-49BA-8F14-5EBC7ADE0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444654" y="317578"/>
            <a:ext cx="411480" cy="549007"/>
            <a:chOff x="7029447" y="3514725"/>
            <a:chExt cx="1285875" cy="549007"/>
          </a:xfrm>
        </p:grpSpPr>
        <p:cxnSp>
          <p:nvCxnSpPr>
            <p:cNvPr id="91" name="Straight Connector 22">
              <a:extLst>
                <a:ext uri="{FF2B5EF4-FFF2-40B4-BE49-F238E27FC236}">
                  <a16:creationId xmlns:a16="http://schemas.microsoft.com/office/drawing/2014/main" id="{DF9A5AE3-5A1E-4528-BDC2-D32A66EFF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23">
              <a:extLst>
                <a:ext uri="{FF2B5EF4-FFF2-40B4-BE49-F238E27FC236}">
                  <a16:creationId xmlns:a16="http://schemas.microsoft.com/office/drawing/2014/main" id="{039C6801-3BB8-4C41-9385-D9CE4F1485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24">
              <a:extLst>
                <a:ext uri="{FF2B5EF4-FFF2-40B4-BE49-F238E27FC236}">
                  <a16:creationId xmlns:a16="http://schemas.microsoft.com/office/drawing/2014/main" id="{D8EA6929-FF51-4E95-8E16-80E9F371A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25">
              <a:extLst>
                <a:ext uri="{FF2B5EF4-FFF2-40B4-BE49-F238E27FC236}">
                  <a16:creationId xmlns:a16="http://schemas.microsoft.com/office/drawing/2014/main" id="{FBE91CBD-B19A-4299-90BD-CC3AB69766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Rectangle 27">
            <a:extLst>
              <a:ext uri="{FF2B5EF4-FFF2-40B4-BE49-F238E27FC236}">
                <a16:creationId xmlns:a16="http://schemas.microsoft.com/office/drawing/2014/main" id="{26CE109B-4241-4CF1-B587-868774BB44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6140785"/>
            <a:ext cx="4571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6" name="Group 29">
            <a:extLst>
              <a:ext uri="{FF2B5EF4-FFF2-40B4-BE49-F238E27FC236}">
                <a16:creationId xmlns:a16="http://schemas.microsoft.com/office/drawing/2014/main" id="{DD107650-C271-404F-98D8-BB8E7E030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645785" y="5940560"/>
            <a:ext cx="1285875" cy="549007"/>
            <a:chOff x="7029447" y="3514725"/>
            <a:chExt cx="1285875" cy="549007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1F01725-EDBB-493E-A610-EF9ACBABB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8E2A80-F420-488D-AE39-E20BC61B19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58A20B2-85E4-4C64-A75F-376DA772A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288BDCE8-2392-4F5E-B6B4-AD19C903B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Admin-Routes: Fragen verwalten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lang="de-DE" sz="1500" dirty="0"/>
              <a:t>📋 /manage - Alle Fragen anzeigen &amp; verwalten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lang="de-DE" sz="1500" dirty="0"/>
              <a:t>   • Zeigt Liste aller Fragen mit Bearbeitungslinks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lang="de-DE"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📝 /add (GET/POST) - Neue Frage </a:t>
            </a:r>
            <a:r>
              <a:rPr sz="1500" dirty="0" err="1"/>
              <a:t>hinzufügen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GET: Formular </a:t>
            </a:r>
            <a:r>
              <a:rPr sz="1500" dirty="0" err="1"/>
              <a:t>anzeigen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POST: Frage </a:t>
            </a:r>
            <a:r>
              <a:rPr sz="1500" dirty="0" err="1"/>
              <a:t>speichern</a:t>
            </a:r>
            <a:r>
              <a:rPr sz="1500" dirty="0"/>
              <a:t> und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✏️ /update/&lt;id&gt; (GET/POST) - Frage </a:t>
            </a:r>
            <a:r>
              <a:rPr sz="1500" dirty="0" err="1"/>
              <a:t>bearbeiten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GET: Formular </a:t>
            </a:r>
            <a:r>
              <a:rPr sz="1500" dirty="0" err="1"/>
              <a:t>mit</a:t>
            </a:r>
            <a:r>
              <a:rPr sz="1500" dirty="0"/>
              <a:t> </a:t>
            </a:r>
            <a:r>
              <a:rPr sz="1500" dirty="0" err="1"/>
              <a:t>aktuellen</a:t>
            </a:r>
            <a:r>
              <a:rPr sz="1500" dirty="0"/>
              <a:t> </a:t>
            </a:r>
            <a:r>
              <a:rPr sz="1500" dirty="0" err="1"/>
              <a:t>Daten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POST: </a:t>
            </a:r>
            <a:r>
              <a:rPr sz="1500" dirty="0" err="1"/>
              <a:t>UpdateSQL</a:t>
            </a:r>
            <a:r>
              <a:rPr sz="1500" dirty="0"/>
              <a:t> und Back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🗑️ /delete/&lt;id&gt; - Frage </a:t>
            </a:r>
            <a:r>
              <a:rPr sz="1500" dirty="0" err="1"/>
              <a:t>löschen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Direkt</a:t>
            </a:r>
            <a:r>
              <a:rPr sz="1500" dirty="0"/>
              <a:t> </a:t>
            </a:r>
            <a:r>
              <a:rPr sz="1500" dirty="0" err="1"/>
              <a:t>aus</a:t>
            </a:r>
            <a:r>
              <a:rPr sz="1500" dirty="0"/>
              <a:t> DB </a:t>
            </a:r>
            <a:r>
              <a:rPr sz="1500" dirty="0" err="1"/>
              <a:t>entfernen</a:t>
            </a:r>
            <a:r>
              <a:rPr sz="1500" dirty="0"/>
              <a:t> &amp; </a:t>
            </a:r>
            <a:r>
              <a:rPr sz="1500" dirty="0" err="1"/>
              <a:t>zu</a:t>
            </a:r>
            <a:r>
              <a:rPr sz="1500" dirty="0"/>
              <a:t> /manage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Session &amp; Zeitmessung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t># Startzeit speichern</a:t>
            </a:r>
            <a:br/>
            <a:r>
              <a:t>if "start_time" not in session:</a:t>
            </a:r>
            <a:br/>
            <a:r>
              <a:t>    session["start_time"] =         datetime.now().isoformat()</a:t>
            </a:r>
            <a:br/>
            <a:br/>
            <a:r>
              <a:t>@app.route("/thank_you")</a:t>
            </a:r>
            <a:br/>
            <a:r>
              <a:t>def thank_you():</a:t>
            </a:r>
            <a:br/>
            <a:r>
              <a:t>    if "start_time" not in session:</a:t>
            </a:r>
            <a:br/>
            <a:r>
              <a:t>        return redirect(url_for("home"))</a:t>
            </a:r>
            <a:br/>
            <a:r>
              <a:t>    </a:t>
            </a:r>
            <a:br/>
            <a:r>
              <a:t>    if "end_time" not in session:</a:t>
            </a:r>
            <a:br/>
            <a:r>
              <a:t>        session["end_time"] =             datetime.now().isoformat()</a:t>
            </a:r>
            <a:br/>
            <a:r>
              <a:t>    </a:t>
            </a:r>
            <a:br/>
            <a:r>
              <a:t>    start = datetime.fromisoformat(</a:t>
            </a:r>
            <a:br/>
            <a:r>
              <a:t>        session["start_time"])</a:t>
            </a:r>
            <a:br/>
            <a:r>
              <a:t>    end = datetime.fromisoformat(</a:t>
            </a:r>
            <a:br/>
            <a:r>
              <a:t>        session["end_time"])</a:t>
            </a:r>
            <a:br/>
            <a:r>
              <a:t>    duration = end - start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HTML-Templates mit Jinja2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7586" y="1061720"/>
            <a:ext cx="7680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📄 quiz.html - </a:t>
            </a:r>
            <a:r>
              <a:rPr sz="1500" dirty="0" err="1"/>
              <a:t>Startseite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Quiz-</a:t>
            </a:r>
            <a:r>
              <a:rPr sz="1500" dirty="0" err="1"/>
              <a:t>Übersicht</a:t>
            </a:r>
            <a:r>
              <a:rPr sz="1500" dirty="0"/>
              <a:t> &amp; Start-Button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Direkte</a:t>
            </a:r>
            <a:r>
              <a:rPr sz="1500" dirty="0"/>
              <a:t> Navigation </a:t>
            </a:r>
            <a:r>
              <a:rPr sz="1500" dirty="0" err="1"/>
              <a:t>zu</a:t>
            </a:r>
            <a:r>
              <a:rPr sz="1500" dirty="0"/>
              <a:t> </a:t>
            </a:r>
            <a:r>
              <a:rPr sz="1500" dirty="0" err="1"/>
              <a:t>Fragen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❓ question.html - </a:t>
            </a:r>
            <a:r>
              <a:rPr sz="1500" dirty="0" err="1"/>
              <a:t>Fragenansicht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Frage </a:t>
            </a:r>
            <a:r>
              <a:rPr sz="1500" dirty="0" err="1"/>
              <a:t>anzeigen</a:t>
            </a:r>
            <a:r>
              <a:rPr sz="1500" dirty="0"/>
              <a:t> ({{ </a:t>
            </a:r>
            <a:r>
              <a:rPr sz="1500" dirty="0" err="1"/>
              <a:t>question.prompt</a:t>
            </a:r>
            <a:r>
              <a:rPr sz="1500" dirty="0"/>
              <a:t> }})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Radio-Button-</a:t>
            </a:r>
            <a:r>
              <a:rPr sz="1500" dirty="0" err="1"/>
              <a:t>Antworten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Feedback (</a:t>
            </a:r>
            <a:r>
              <a:rPr sz="1500" dirty="0" err="1"/>
              <a:t>richtig</a:t>
            </a:r>
            <a:r>
              <a:rPr sz="1500" dirty="0"/>
              <a:t>/</a:t>
            </a:r>
            <a:r>
              <a:rPr sz="1500" dirty="0" err="1"/>
              <a:t>falsch</a:t>
            </a:r>
            <a:r>
              <a:rPr sz="1500"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✅ thank_you.html - Danke-</a:t>
            </a:r>
            <a:r>
              <a:rPr sz="1500" dirty="0" err="1"/>
              <a:t>Seite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Quiz </a:t>
            </a:r>
            <a:r>
              <a:rPr sz="1500" dirty="0" err="1"/>
              <a:t>beendet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</a:t>
            </a:r>
            <a:r>
              <a:rPr sz="1500" dirty="0" err="1"/>
              <a:t>Benötigte</a:t>
            </a:r>
            <a:r>
              <a:rPr sz="1500" dirty="0"/>
              <a:t> Zeit </a:t>
            </a:r>
            <a:r>
              <a:rPr sz="1500" dirty="0" err="1"/>
              <a:t>anzeigen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🔧 add.html, update.html, manage.html - Admin-</a:t>
            </a:r>
            <a:r>
              <a:rPr sz="1500" dirty="0" err="1"/>
              <a:t>Bereich</a:t>
            </a:r>
            <a:endParaRPr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question.html - Antwort-Rendering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dirty="0"/>
              <a:t>&lt;form method="post"&gt;</a:t>
            </a:r>
            <a:br>
              <a:rPr dirty="0"/>
            </a:br>
            <a:r>
              <a:rPr dirty="0"/>
              <a:t>  &lt;div class="choices"&gt;</a:t>
            </a:r>
            <a:br>
              <a:rPr dirty="0"/>
            </a:br>
            <a:r>
              <a:rPr dirty="0"/>
              <a:t>    {% for choice in </a:t>
            </a:r>
            <a:br>
              <a:rPr dirty="0"/>
            </a:br>
            <a:r>
              <a:rPr dirty="0"/>
              <a:t>         </a:t>
            </a:r>
            <a:r>
              <a:rPr dirty="0" err="1"/>
              <a:t>question.choices</a:t>
            </a:r>
            <a:r>
              <a:rPr dirty="0"/>
              <a:t> %}</a:t>
            </a:r>
            <a:br>
              <a:rPr dirty="0"/>
            </a:br>
            <a:r>
              <a:rPr dirty="0"/>
              <a:t>      &lt;label class="choice"&gt;</a:t>
            </a:r>
            <a:br>
              <a:rPr dirty="0"/>
            </a:br>
            <a:r>
              <a:rPr dirty="0"/>
              <a:t>        &lt;input type="radio"</a:t>
            </a:r>
            <a:br>
              <a:rPr dirty="0"/>
            </a:br>
            <a:r>
              <a:rPr dirty="0"/>
              <a:t>               name="answer"</a:t>
            </a:r>
            <a:br>
              <a:rPr dirty="0"/>
            </a:br>
            <a:r>
              <a:rPr dirty="0"/>
              <a:t>               value="{{choice}}"</a:t>
            </a:r>
            <a:br>
              <a:rPr dirty="0"/>
            </a:br>
            <a:r>
              <a:rPr dirty="0"/>
              <a:t>               required&gt;</a:t>
            </a:r>
            <a:br>
              <a:rPr dirty="0"/>
            </a:br>
            <a:r>
              <a:rPr dirty="0"/>
              <a:t>        &lt;span&gt;{{choice}}&lt;/span&gt;</a:t>
            </a:r>
            <a:br>
              <a:rPr dirty="0"/>
            </a:br>
            <a:r>
              <a:rPr dirty="0"/>
              <a:t>      &lt;/label&gt;</a:t>
            </a:r>
            <a:br>
              <a:rPr dirty="0"/>
            </a:br>
            <a:r>
              <a:rPr dirty="0"/>
              <a:t>    {% </a:t>
            </a:r>
            <a:r>
              <a:rPr dirty="0" err="1"/>
              <a:t>endfor</a:t>
            </a:r>
            <a:r>
              <a:rPr dirty="0"/>
              <a:t> %}</a:t>
            </a:r>
            <a:br>
              <a:rPr dirty="0"/>
            </a:br>
            <a:r>
              <a:rPr dirty="0"/>
              <a:t>  &lt;/div&gt;</a:t>
            </a:r>
            <a:br>
              <a:rPr dirty="0"/>
            </a:br>
            <a:r>
              <a:rPr dirty="0"/>
              <a:t>  &lt;button class="</a:t>
            </a:r>
            <a:r>
              <a:rPr dirty="0" err="1"/>
              <a:t>btn</a:t>
            </a:r>
            <a:r>
              <a:rPr dirty="0"/>
              <a:t>" type="submit"&gt;</a:t>
            </a:r>
            <a:br>
              <a:rPr dirty="0"/>
            </a:br>
            <a:r>
              <a:rPr dirty="0"/>
              <a:t>    </a:t>
            </a:r>
            <a:r>
              <a:rPr dirty="0" err="1"/>
              <a:t>Antwort</a:t>
            </a:r>
            <a:r>
              <a:rPr dirty="0"/>
              <a:t> </a:t>
            </a:r>
            <a:r>
              <a:rPr dirty="0" err="1"/>
              <a:t>prüfen</a:t>
            </a:r>
            <a:br>
              <a:rPr dirty="0"/>
            </a:br>
            <a:r>
              <a:rPr dirty="0"/>
              <a:t>  &lt;/button&gt;</a:t>
            </a:r>
            <a:br>
              <a:rPr dirty="0"/>
            </a:br>
            <a:r>
              <a:rPr dirty="0"/>
              <a:t>&lt;/form&gt;</a:t>
            </a:r>
            <a:br>
              <a:rPr dirty="0"/>
            </a:br>
            <a:br>
              <a:rPr dirty="0"/>
            </a:br>
            <a:r>
              <a:rPr dirty="0"/>
              <a:t>{% if feedback %}</a:t>
            </a:r>
            <a:br>
              <a:rPr dirty="0"/>
            </a:br>
            <a:r>
              <a:rPr dirty="0"/>
              <a:t>  &lt;div class="feedback"&gt;</a:t>
            </a:r>
            <a:br>
              <a:rPr dirty="0"/>
            </a:br>
            <a:r>
              <a:rPr dirty="0"/>
              <a:t>    {{ feedback }}</a:t>
            </a:r>
            <a:br>
              <a:rPr dirty="0"/>
            </a:br>
            <a:r>
              <a:rPr dirty="0"/>
              <a:t>  &lt;/div&gt;</a:t>
            </a:r>
            <a:br>
              <a:rPr dirty="0"/>
            </a:br>
            <a:r>
              <a:rPr dirty="0"/>
              <a:t>{% endif %}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Frontend: CSS &amp; Styling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5303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🎨 style.css - </a:t>
            </a:r>
            <a:r>
              <a:rPr sz="1500" dirty="0" err="1"/>
              <a:t>Einheitliches</a:t>
            </a:r>
            <a:r>
              <a:rPr sz="1500" dirty="0"/>
              <a:t> Design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Container: Max-Width, </a:t>
            </a:r>
            <a:r>
              <a:rPr sz="1500" dirty="0" err="1"/>
              <a:t>zentriert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Buttons: Hover-</a:t>
            </a:r>
            <a:r>
              <a:rPr sz="1500" dirty="0" err="1"/>
              <a:t>Effekte</a:t>
            </a:r>
            <a:r>
              <a:rPr sz="1500" dirty="0"/>
              <a:t>, Farben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Cards: Box-Shadow, Padding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Feedback: Grün (</a:t>
            </a:r>
            <a:r>
              <a:rPr sz="1500" dirty="0" err="1"/>
              <a:t>richtig</a:t>
            </a:r>
            <a:r>
              <a:rPr sz="1500" dirty="0"/>
              <a:t>), Rot (</a:t>
            </a:r>
            <a:r>
              <a:rPr sz="1500" dirty="0" err="1"/>
              <a:t>falsch</a:t>
            </a:r>
            <a:r>
              <a:rPr sz="1500"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📱 Responsive Design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Flexbox für Layouts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Media Queries für Mobile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🎯 </a:t>
            </a:r>
            <a:r>
              <a:rPr sz="1500" dirty="0" err="1"/>
              <a:t>Benutzerfreundlichkeit</a:t>
            </a:r>
            <a:endParaRPr sz="1500"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Klare </a:t>
            </a:r>
            <a:r>
              <a:rPr sz="1500" dirty="0" err="1"/>
              <a:t>visuelles</a:t>
            </a:r>
            <a:r>
              <a:rPr sz="1500" dirty="0"/>
              <a:t> Feedback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Intuitive Navigation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sz="1500" dirty="0"/>
              <a:t>   • Accessible HTML-Structure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Ablauf: Wie das Quiz funktioniert</a:t>
            </a:r>
          </a:p>
        </p:txBody>
      </p:sp>
      <p:graphicFrame>
        <p:nvGraphicFramePr>
          <p:cNvPr id="8" name="TextBox 3">
            <a:extLst>
              <a:ext uri="{FF2B5EF4-FFF2-40B4-BE49-F238E27FC236}">
                <a16:creationId xmlns:a16="http://schemas.microsoft.com/office/drawing/2014/main" id="{4CF5E779-FD01-B7F4-EFBE-BC8C7F2F8CA9}"/>
              </a:ext>
            </a:extLst>
          </p:cNvPr>
          <p:cNvGraphicFramePr/>
          <p:nvPr/>
        </p:nvGraphicFramePr>
        <p:xfrm>
          <a:off x="731520" y="1188720"/>
          <a:ext cx="7680960" cy="41703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99E0C11-B873-1D29-2A7F-BACCDC617B11}"/>
              </a:ext>
            </a:extLst>
          </p:cNvPr>
          <p:cNvSpPr txBox="1"/>
          <p:nvPr/>
        </p:nvSpPr>
        <p:spPr>
          <a:xfrm>
            <a:off x="0" y="0"/>
            <a:ext cx="9144000" cy="76944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rPr lang="de-DE" dirty="0"/>
              <a:t>Schluss</a:t>
            </a:r>
            <a:endParaRPr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EC65DA8-8680-7044-F9C4-685CC0D6FB86}"/>
              </a:ext>
            </a:extLst>
          </p:cNvPr>
          <p:cNvSpPr txBox="1"/>
          <p:nvPr/>
        </p:nvSpPr>
        <p:spPr>
          <a:xfrm>
            <a:off x="2286000" y="1691353"/>
            <a:ext cx="4572000" cy="2031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txBody>
          <a:bodyPr wrap="square">
            <a:spAutoFit/>
          </a:bodyPr>
          <a:lstStyle/>
          <a:p>
            <a:pPr algn="ctr">
              <a:lnSpc>
                <a:spcPts val="2700"/>
              </a:lnSpc>
              <a:buNone/>
            </a:pPr>
            <a:endParaRPr lang="de-DE" sz="35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3500" dirty="0">
                <a:solidFill>
                  <a:schemeClr val="accent1"/>
                </a:solidFill>
                <a:latin typeface="Google Sans"/>
              </a:rPr>
              <a:t>Danke für Ihre</a:t>
            </a:r>
          </a:p>
          <a:p>
            <a:pPr algn="ctr">
              <a:lnSpc>
                <a:spcPts val="2700"/>
              </a:lnSpc>
              <a:buNone/>
            </a:pPr>
            <a:endParaRPr lang="de-DE" sz="35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3500" dirty="0">
                <a:solidFill>
                  <a:schemeClr val="accent1"/>
                </a:solidFill>
                <a:latin typeface="Google Sans"/>
              </a:rPr>
              <a:t>Aufmerksamkeit</a:t>
            </a:r>
            <a:endParaRPr lang="de-DE" sz="3500" b="0" i="0" dirty="0">
              <a:solidFill>
                <a:schemeClr val="accent1"/>
              </a:solidFill>
              <a:effectLst/>
              <a:latin typeface="Google Sans"/>
            </a:endParaRPr>
          </a:p>
          <a:p>
            <a:pPr algn="ctr">
              <a:buNone/>
            </a:pPr>
            <a:br>
              <a:rPr lang="de-DE" b="0" i="0" u="none" strike="noStrike" dirty="0">
                <a:solidFill>
                  <a:srgbClr val="EEF0FF"/>
                </a:solidFill>
                <a:effectLst/>
                <a:latin typeface="Arial" panose="020B0604020202020204" pitchFamily="34" charset="0"/>
                <a:hlinkClick r:id="rId2"/>
              </a:rPr>
            </a:b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B851A5D-A176-F397-8510-5DF1EA4F4EEA}"/>
              </a:ext>
            </a:extLst>
          </p:cNvPr>
          <p:cNvSpPr txBox="1"/>
          <p:nvPr/>
        </p:nvSpPr>
        <p:spPr>
          <a:xfrm>
            <a:off x="2286000" y="3928429"/>
            <a:ext cx="4572000" cy="13388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>
            <a:spAutoFit/>
          </a:bodyPr>
          <a:lstStyle/>
          <a:p>
            <a:pPr algn="ctr">
              <a:lnSpc>
                <a:spcPts val="2700"/>
              </a:lnSpc>
              <a:buNone/>
            </a:pPr>
            <a:endParaRPr lang="de-DE" sz="4000" dirty="0">
              <a:solidFill>
                <a:schemeClr val="accent1"/>
              </a:solidFill>
              <a:latin typeface="Google Sans"/>
            </a:endParaRPr>
          </a:p>
          <a:p>
            <a:pPr algn="ctr">
              <a:lnSpc>
                <a:spcPts val="2700"/>
              </a:lnSpc>
              <a:buNone/>
            </a:pPr>
            <a:r>
              <a:rPr lang="de-DE" sz="4000" dirty="0">
                <a:solidFill>
                  <a:schemeClr val="accent1"/>
                </a:solidFill>
                <a:latin typeface="Google Sans"/>
              </a:rPr>
              <a:t>¿</a:t>
            </a:r>
            <a:r>
              <a:rPr lang="de-DE" sz="3000" dirty="0">
                <a:solidFill>
                  <a:schemeClr val="accent1"/>
                </a:solidFill>
                <a:latin typeface="Google Sans"/>
              </a:rPr>
              <a:t> </a:t>
            </a:r>
            <a:r>
              <a:rPr lang="de-DE" sz="4000" dirty="0">
                <a:solidFill>
                  <a:schemeClr val="accent1"/>
                </a:solidFill>
                <a:latin typeface="Google Sans"/>
              </a:rPr>
              <a:t>Fragen ?</a:t>
            </a:r>
            <a:endParaRPr lang="de-DE" sz="4000" b="0" i="0" dirty="0">
              <a:solidFill>
                <a:schemeClr val="accent1"/>
              </a:solidFill>
              <a:effectLst/>
              <a:latin typeface="Google Sans"/>
            </a:endParaRPr>
          </a:p>
          <a:p>
            <a:pPr algn="ctr">
              <a:buNone/>
            </a:pPr>
            <a:br>
              <a:rPr lang="de-DE" b="0" i="0" u="none" strike="noStrike" dirty="0">
                <a:solidFill>
                  <a:srgbClr val="EEF0FF"/>
                </a:solidFill>
                <a:effectLst/>
                <a:latin typeface="Arial" panose="020B0604020202020204" pitchFamily="34" charset="0"/>
                <a:hlinkClick r:id="rId2"/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3645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BC3AE3-5E7B-5242-9E5D-2F569F7BF0AA}"/>
              </a:ext>
            </a:extLst>
          </p:cNvPr>
          <p:cNvSpPr txBox="1"/>
          <p:nvPr/>
        </p:nvSpPr>
        <p:spPr>
          <a:xfrm>
            <a:off x="0" y="0"/>
            <a:ext cx="9144000" cy="76944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rPr lang="de-DE" dirty="0"/>
              <a:t>Präsentation Beteiligte </a:t>
            </a:r>
            <a:endParaRPr dirty="0"/>
          </a:p>
        </p:txBody>
      </p:sp>
      <p:pic>
        <p:nvPicPr>
          <p:cNvPr id="4" name="Grafik 3" descr="Ein Bild, das Menschliches Gesicht, Person, Kleidung, Kragen enthält.&#10;&#10;KI-generierte Inhalte können fehlerhaft sein.">
            <a:extLst>
              <a:ext uri="{FF2B5EF4-FFF2-40B4-BE49-F238E27FC236}">
                <a16:creationId xmlns:a16="http://schemas.microsoft.com/office/drawing/2014/main" id="{12F79C73-DEE1-7C9B-6A33-4A1E4CAE0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17" y="769441"/>
            <a:ext cx="2160000" cy="3240000"/>
          </a:xfrm>
          <a:prstGeom prst="rect">
            <a:avLst/>
          </a:prstGeom>
        </p:spPr>
      </p:pic>
      <p:pic>
        <p:nvPicPr>
          <p:cNvPr id="6" name="Grafik 5" descr="Ein Bild, das Menschliches Gesicht, Person, Kleidung, Krawatte enthält.&#10;&#10;KI-generierte Inhalte können fehlerhaft sein.">
            <a:extLst>
              <a:ext uri="{FF2B5EF4-FFF2-40B4-BE49-F238E27FC236}">
                <a16:creationId xmlns:a16="http://schemas.microsoft.com/office/drawing/2014/main" id="{4339EE84-3DD7-CEA6-BB2C-D0F04B3220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3651" y="769441"/>
            <a:ext cx="2161032" cy="3240024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677E1E2-8F54-1F93-7573-C8D660444FB1}"/>
              </a:ext>
            </a:extLst>
          </p:cNvPr>
          <p:cNvSpPr txBox="1"/>
          <p:nvPr/>
        </p:nvSpPr>
        <p:spPr>
          <a:xfrm>
            <a:off x="749317" y="4009465"/>
            <a:ext cx="2160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Marcel</a:t>
            </a:r>
          </a:p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Scheil</a:t>
            </a:r>
            <a:endParaRPr lang="de-DE" sz="3000" dirty="0">
              <a:solidFill>
                <a:schemeClr val="accent1"/>
              </a:solidFill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0CF3800-7702-3DCE-D939-EF77FF703293}"/>
              </a:ext>
            </a:extLst>
          </p:cNvPr>
          <p:cNvSpPr txBox="1"/>
          <p:nvPr/>
        </p:nvSpPr>
        <p:spPr>
          <a:xfrm>
            <a:off x="6233651" y="4009465"/>
            <a:ext cx="21610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Mustafa</a:t>
            </a:r>
          </a:p>
          <a:p>
            <a:pPr algn="ctr">
              <a:buNone/>
            </a:pPr>
            <a:r>
              <a:rPr lang="de-DE" sz="3000" dirty="0">
                <a:solidFill>
                  <a:schemeClr val="accent1"/>
                </a:solidFill>
                <a:latin typeface="Arial" panose="020B0604020202020204" pitchFamily="34" charset="0"/>
              </a:rPr>
              <a:t>Rahjoe</a:t>
            </a:r>
            <a:endParaRPr lang="de-DE" sz="3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4803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Projektübersicht</a:t>
            </a:r>
          </a:p>
        </p:txBody>
      </p:sp>
      <p:graphicFrame>
        <p:nvGraphicFramePr>
          <p:cNvPr id="12" name="TextBox 3">
            <a:extLst>
              <a:ext uri="{FF2B5EF4-FFF2-40B4-BE49-F238E27FC236}">
                <a16:creationId xmlns:a16="http://schemas.microsoft.com/office/drawing/2014/main" id="{6B96E55C-C544-F05D-50CB-528699EA80F8}"/>
              </a:ext>
            </a:extLst>
          </p:cNvPr>
          <p:cNvGraphicFramePr/>
          <p:nvPr/>
        </p:nvGraphicFramePr>
        <p:xfrm>
          <a:off x="731520" y="1188720"/>
          <a:ext cx="7680960" cy="5303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Projektstruktur</a:t>
            </a:r>
          </a:p>
        </p:txBody>
      </p:sp>
      <p:graphicFrame>
        <p:nvGraphicFramePr>
          <p:cNvPr id="14" name="TextBox 3">
            <a:extLst>
              <a:ext uri="{FF2B5EF4-FFF2-40B4-BE49-F238E27FC236}">
                <a16:creationId xmlns:a16="http://schemas.microsoft.com/office/drawing/2014/main" id="{7914D2F5-7D94-7AFC-8315-413C2ACFA8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0367501"/>
              </p:ext>
            </p:extLst>
          </p:nvPr>
        </p:nvGraphicFramePr>
        <p:xfrm>
          <a:off x="731520" y="1188720"/>
          <a:ext cx="7680960" cy="51612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Database-Struktur: Tabelle 'fragen'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t>CREATE TABLE IF NOT EXISTS fragen (</a:t>
            </a:r>
            <a:br/>
            <a:r>
              <a:t>    id INTEGER PRIMARY KEY AUTO_INC,</a:t>
            </a:r>
            <a:br/>
            <a:r>
              <a:t>    frage TEXT NOT NULL,</a:t>
            </a:r>
            <a:br/>
            <a:r>
              <a:t>    antwort1 TEXT NOT NULL,</a:t>
            </a:r>
            <a:br/>
            <a:r>
              <a:t>    antwort2 TEXT NOT NULL,</a:t>
            </a:r>
            <a:br/>
            <a:r>
              <a:t>    antwort3 TEXT NOT NULL,</a:t>
            </a:r>
            <a:br/>
            <a:r>
              <a:t>    antwort4 TEXT NOT NULL,</a:t>
            </a:r>
            <a:br/>
            <a:r>
              <a:t>    korrekt INTEGER NOT NULL</a:t>
            </a:r>
            <a:br/>
            <a:r>
              <a:t>)</a:t>
            </a:r>
            <a:br/>
            <a:br/>
            <a:r>
              <a:t>Beispiel-Datensatz:</a:t>
            </a:r>
            <a:br/>
            <a:r>
              <a:t>- id: 1</a:t>
            </a:r>
            <a:br/>
            <a:r>
              <a:t>- frage: Was ist Flask?</a:t>
            </a:r>
            <a:br/>
            <a:r>
              <a:t>- antwort1: ein Webframework</a:t>
            </a:r>
            <a:br/>
            <a:r>
              <a:t>- antwort2: ein Programmierbefehl</a:t>
            </a:r>
            <a:br/>
            <a:r>
              <a:t>- antwort3: eine Programmiersprache</a:t>
            </a:r>
            <a:br/>
            <a:r>
              <a:t>- antwort4: ein Superheld</a:t>
            </a:r>
            <a:br/>
            <a:r>
              <a:t>- korrekt: 1 (richtige Antwort)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database.py - Wichtige Funktionen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t>def get_db():</a:t>
            </a:r>
            <a:br/>
            <a:r>
              <a:t>    conn = sqlite3.connect("quiz.db")</a:t>
            </a:r>
            <a:br/>
            <a:r>
              <a:t>    conn.row_factory = sqlite3.Row</a:t>
            </a:r>
            <a:br/>
            <a:r>
              <a:t>    return conn</a:t>
            </a:r>
            <a:br/>
            <a:br/>
            <a:r>
              <a:t>def init_db():</a:t>
            </a:r>
            <a:br/>
            <a:r>
              <a:t>    conn = sqlite3.connect("quiz.db")</a:t>
            </a:r>
            <a:br/>
            <a:r>
              <a:t>    cursor = conn.cursor()</a:t>
            </a:r>
            <a:br/>
            <a:r>
              <a:t>    cursor.execute(CREATE TABLE...)</a:t>
            </a:r>
            <a:br/>
            <a:r>
              <a:t>    conn.commit()</a:t>
            </a:r>
            <a:br/>
            <a:r>
              <a:t>    conn.close()</a:t>
            </a:r>
            <a:br/>
            <a:br/>
            <a:r>
              <a:t>def frage_speichern(frage, a1, a2,</a:t>
            </a:r>
            <a:br/>
            <a:r>
              <a:t>                    a3, a4, korrekt):</a:t>
            </a:r>
            <a:br/>
            <a:r>
              <a:t>    conn = sqlite3.connect("quiz.db")</a:t>
            </a:r>
            <a:br/>
            <a:r>
              <a:t>    cursor = conn.cursor()</a:t>
            </a:r>
            <a:br/>
            <a:r>
              <a:t>    cursor.execute(INSERT INTO fragen...)</a:t>
            </a:r>
            <a:br/>
            <a:r>
              <a:t>    conn.commit()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91440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4400" b="1">
                <a:solidFill>
                  <a:srgbClr val="FFFFFF"/>
                </a:solidFill>
              </a:defRPr>
            </a:pPr>
            <a:r>
              <a:t>Flask - Das Webframework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188720"/>
            <a:ext cx="7680960" cy="27084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🌐 Flask</a:t>
            </a:r>
            <a:r>
              <a:rPr lang="de-DE" dirty="0"/>
              <a:t> ist</a:t>
            </a:r>
            <a:r>
              <a:rPr dirty="0"/>
              <a:t> </a:t>
            </a:r>
            <a:r>
              <a:rPr dirty="0" err="1"/>
              <a:t>ein</a:t>
            </a:r>
            <a:r>
              <a:rPr dirty="0"/>
              <a:t> </a:t>
            </a:r>
            <a:r>
              <a:rPr dirty="0" err="1"/>
              <a:t>leichtgewichtiges</a:t>
            </a:r>
            <a:r>
              <a:rPr dirty="0"/>
              <a:t> Python-</a:t>
            </a:r>
            <a:r>
              <a:rPr dirty="0" err="1"/>
              <a:t>Webframework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🔗 Routen: URL-Muster auf Python-</a:t>
            </a:r>
            <a:r>
              <a:rPr dirty="0" err="1"/>
              <a:t>Funktionen</a:t>
            </a:r>
            <a:r>
              <a:rPr dirty="0"/>
              <a:t> </a:t>
            </a:r>
            <a:r>
              <a:rPr dirty="0" err="1"/>
              <a:t>abbilden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📨 HTTP-</a:t>
            </a:r>
            <a:r>
              <a:rPr dirty="0" err="1"/>
              <a:t>Methoden</a:t>
            </a:r>
            <a:r>
              <a:rPr dirty="0"/>
              <a:t>: GET (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abrufen</a:t>
            </a:r>
            <a:r>
              <a:rPr dirty="0"/>
              <a:t>), POST (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senden</a:t>
            </a:r>
            <a:r>
              <a:rPr dirty="0"/>
              <a:t>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🎁 Templates: HTML </a:t>
            </a:r>
            <a:r>
              <a:rPr dirty="0" err="1"/>
              <a:t>mit</a:t>
            </a:r>
            <a:r>
              <a:rPr dirty="0"/>
              <a:t> Jinja2-Syntax ({{ }}, {% %})</a:t>
            </a:r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📌 Session: </a:t>
            </a:r>
            <a:r>
              <a:rPr dirty="0" err="1"/>
              <a:t>Daten</a:t>
            </a:r>
            <a:r>
              <a:rPr dirty="0"/>
              <a:t> </a:t>
            </a:r>
            <a:r>
              <a:rPr dirty="0" err="1"/>
              <a:t>zwischen</a:t>
            </a:r>
            <a:r>
              <a:rPr dirty="0"/>
              <a:t> </a:t>
            </a:r>
            <a:r>
              <a:rPr dirty="0" err="1"/>
              <a:t>Anfragen</a:t>
            </a:r>
            <a:r>
              <a:rPr dirty="0"/>
              <a:t> </a:t>
            </a:r>
            <a:r>
              <a:rPr dirty="0" err="1"/>
              <a:t>speichern</a:t>
            </a:r>
            <a:endParaRPr dirty="0"/>
          </a:p>
          <a:p>
            <a:pPr>
              <a:spcBef>
                <a:spcPts val="600"/>
              </a:spcBef>
              <a:spcAft>
                <a:spcPts val="600"/>
              </a:spcAft>
              <a:defRPr sz="2000">
                <a:solidFill>
                  <a:srgbClr val="323232"/>
                </a:solidFill>
              </a:defRPr>
            </a:pPr>
            <a:r>
              <a:rPr dirty="0"/>
              <a:t>⚡ Debug-Modus: </a:t>
            </a:r>
            <a:r>
              <a:rPr dirty="0" err="1"/>
              <a:t>Automatischer</a:t>
            </a:r>
            <a:r>
              <a:rPr dirty="0"/>
              <a:t> Reload </a:t>
            </a:r>
            <a:r>
              <a:rPr dirty="0" err="1"/>
              <a:t>bei</a:t>
            </a:r>
            <a:r>
              <a:rPr dirty="0"/>
              <a:t> </a:t>
            </a:r>
            <a:r>
              <a:rPr dirty="0" err="1"/>
              <a:t>Dateiänderungen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Route: / (Startseite)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t>@app.route("/")</a:t>
            </a:r>
            <a:br/>
            <a:r>
              <a:t>def home():</a:t>
            </a:r>
            <a:br/>
            <a:r>
              <a:t>    session.clear()</a:t>
            </a:r>
            <a:br/>
            <a:r>
              <a:t>    conn = database.get_db()</a:t>
            </a:r>
            <a:br/>
            <a:r>
              <a:t>    all_questions = conn.execute(</a:t>
            </a:r>
            <a:br/>
            <a:r>
              <a:t>        "SELECT * FROM fragen ORDER BY id"</a:t>
            </a:r>
            <a:br/>
            <a:r>
              <a:t>    ).fetchall()</a:t>
            </a:r>
            <a:br/>
            <a:r>
              <a:t>    conn.close()</a:t>
            </a:r>
            <a:br/>
            <a:r>
              <a:t>    return render_template(</a:t>
            </a:r>
            <a:br/>
            <a:r>
              <a:t>        "quiz.html",</a:t>
            </a:r>
            <a:br/>
            <a:r>
              <a:t>        total_questions=len(all_questions)</a:t>
            </a:r>
            <a:br/>
            <a:r>
              <a:t>    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t>Route: /question/&lt;id&gt; (1/2)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2903680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dirty="0"/>
              <a:t>@app.route("/question/&lt;int:q_id&gt;",</a:t>
            </a:r>
            <a:br>
              <a:rPr dirty="0"/>
            </a:br>
            <a:r>
              <a:rPr dirty="0"/>
              <a:t>           methods=["GET", "POST"])</a:t>
            </a:r>
            <a:br>
              <a:rPr dirty="0"/>
            </a:br>
            <a:r>
              <a:rPr dirty="0"/>
              <a:t>def question(</a:t>
            </a:r>
            <a:r>
              <a:rPr dirty="0" err="1"/>
              <a:t>q_id</a:t>
            </a:r>
            <a:r>
              <a:rPr dirty="0"/>
              <a:t>):</a:t>
            </a:r>
            <a:br>
              <a:rPr dirty="0"/>
            </a:br>
            <a:r>
              <a:rPr dirty="0"/>
              <a:t>    if "</a:t>
            </a:r>
            <a:r>
              <a:rPr dirty="0" err="1"/>
              <a:t>start_time</a:t>
            </a:r>
            <a:r>
              <a:rPr dirty="0"/>
              <a:t>" not in session:</a:t>
            </a:r>
            <a:br>
              <a:rPr dirty="0"/>
            </a:br>
            <a:r>
              <a:rPr dirty="0"/>
              <a:t>        session["</a:t>
            </a:r>
            <a:r>
              <a:rPr dirty="0" err="1"/>
              <a:t>start_time</a:t>
            </a:r>
            <a:r>
              <a:rPr dirty="0"/>
              <a:t>"]</a:t>
            </a:r>
            <a:r>
              <a:rPr lang="de-DE" dirty="0"/>
              <a:t> </a:t>
            </a:r>
            <a:r>
              <a:rPr dirty="0"/>
              <a:t>= </a:t>
            </a:r>
            <a:r>
              <a:rPr dirty="0" err="1"/>
              <a:t>datetime.now</a:t>
            </a:r>
            <a:r>
              <a:rPr dirty="0"/>
              <a:t>().</a:t>
            </a:r>
            <a:r>
              <a:rPr dirty="0" err="1"/>
              <a:t>isoformat</a:t>
            </a:r>
            <a:r>
              <a:rPr dirty="0"/>
              <a:t>()</a:t>
            </a:r>
            <a:br>
              <a:rPr dirty="0"/>
            </a:br>
            <a:r>
              <a:rPr dirty="0"/>
              <a:t>    </a:t>
            </a:r>
            <a:br>
              <a:rPr dirty="0"/>
            </a:br>
            <a:r>
              <a:rPr dirty="0"/>
              <a:t>    conn = </a:t>
            </a:r>
            <a:r>
              <a:rPr dirty="0" err="1"/>
              <a:t>database.get_db</a:t>
            </a:r>
            <a:r>
              <a:rPr dirty="0"/>
              <a:t>()</a:t>
            </a:r>
            <a:br>
              <a:rPr dirty="0"/>
            </a:br>
            <a:r>
              <a:rPr dirty="0"/>
              <a:t>    </a:t>
            </a:r>
            <a:r>
              <a:rPr dirty="0" err="1"/>
              <a:t>all_questions</a:t>
            </a:r>
            <a:r>
              <a:rPr dirty="0"/>
              <a:t> = </a:t>
            </a:r>
            <a:r>
              <a:rPr dirty="0" err="1"/>
              <a:t>conn.execute</a:t>
            </a:r>
            <a:r>
              <a:rPr dirty="0"/>
              <a:t>(</a:t>
            </a:r>
            <a:br>
              <a:rPr dirty="0"/>
            </a:br>
            <a:r>
              <a:rPr dirty="0"/>
              <a:t>        "SELECT * FROM </a:t>
            </a:r>
            <a:r>
              <a:rPr dirty="0" err="1"/>
              <a:t>fragen</a:t>
            </a:r>
            <a:r>
              <a:rPr dirty="0"/>
              <a:t> ORDER BY id"</a:t>
            </a:r>
            <a:br>
              <a:rPr dirty="0"/>
            </a:br>
            <a:r>
              <a:rPr dirty="0"/>
              <a:t>    ).</a:t>
            </a:r>
            <a:r>
              <a:rPr dirty="0" err="1"/>
              <a:t>fetchall</a:t>
            </a:r>
            <a:r>
              <a:rPr dirty="0"/>
              <a:t>()</a:t>
            </a:r>
            <a:br>
              <a:rPr dirty="0"/>
            </a:br>
            <a:r>
              <a:rPr dirty="0"/>
              <a:t>    </a:t>
            </a:r>
            <a:r>
              <a:rPr dirty="0" err="1"/>
              <a:t>conn.close</a:t>
            </a:r>
            <a:r>
              <a:rPr dirty="0"/>
              <a:t>()</a:t>
            </a:r>
            <a:br>
              <a:rPr dirty="0"/>
            </a:br>
            <a:r>
              <a:rPr dirty="0"/>
              <a:t>    </a:t>
            </a:r>
            <a:br>
              <a:rPr dirty="0"/>
            </a:br>
            <a:r>
              <a:rPr dirty="0"/>
              <a:t>    if </a:t>
            </a:r>
            <a:r>
              <a:rPr dirty="0" err="1"/>
              <a:t>q_id</a:t>
            </a:r>
            <a:r>
              <a:rPr dirty="0"/>
              <a:t> &lt; 1 or </a:t>
            </a:r>
            <a:r>
              <a:rPr dirty="0" err="1"/>
              <a:t>q_id</a:t>
            </a:r>
            <a:r>
              <a:rPr dirty="0"/>
              <a:t> &gt; 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all_questions</a:t>
            </a:r>
            <a:r>
              <a:rPr dirty="0"/>
              <a:t>):</a:t>
            </a:r>
            <a:br>
              <a:rPr dirty="0"/>
            </a:br>
            <a:r>
              <a:rPr dirty="0"/>
              <a:t>        return redirect(</a:t>
            </a:r>
            <a:r>
              <a:rPr dirty="0" err="1"/>
              <a:t>url_for</a:t>
            </a:r>
            <a:r>
              <a:rPr dirty="0"/>
              <a:t>("home"))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F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976D2"/>
          </a:solidFill>
          <a:ln>
            <a:solidFill>
              <a:srgbClr val="1976D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5" name="Rectangle 4"/>
          <p:cNvSpPr/>
          <p:nvPr/>
        </p:nvSpPr>
        <p:spPr>
          <a:xfrm>
            <a:off x="365760" y="914400"/>
            <a:ext cx="8412480" cy="5486400"/>
          </a:xfrm>
          <a:prstGeom prst="rect">
            <a:avLst/>
          </a:prstGeom>
          <a:solidFill>
            <a:srgbClr val="F5F5F5"/>
          </a:solidFill>
          <a:ln w="12700">
            <a:solidFill>
              <a:srgbClr val="B4B4B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0" y="0"/>
            <a:ext cx="914400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FFFFFF"/>
                </a:solidFill>
              </a:defRPr>
            </a:pPr>
            <a:r>
              <a:rPr dirty="0"/>
              <a:t>Route: /question - POST (2/2)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760" y="914400"/>
            <a:ext cx="8412480" cy="3682355"/>
          </a:xfrm>
          <a:prstGeom prst="rect">
            <a:avLst/>
          </a:prstGeom>
          <a:noFill/>
        </p:spPr>
        <p:txBody>
          <a:bodyPr wrap="square" tIns="91440" bIns="91440">
            <a:spAutoFit/>
          </a:bodyPr>
          <a:lstStyle/>
          <a:p>
            <a:pPr>
              <a:lnSpc>
                <a:spcPct val="115000"/>
              </a:lnSpc>
              <a:defRPr sz="1100">
                <a:solidFill>
                  <a:srgbClr val="323232"/>
                </a:solidFill>
                <a:latin typeface="Courier New"/>
              </a:defRPr>
            </a:pPr>
            <a:r>
              <a:rPr dirty="0"/>
              <a:t>if </a:t>
            </a:r>
            <a:r>
              <a:rPr dirty="0" err="1"/>
              <a:t>request.method</a:t>
            </a:r>
            <a:r>
              <a:rPr dirty="0"/>
              <a:t> == "POST":</a:t>
            </a:r>
            <a:br>
              <a:rPr dirty="0"/>
            </a:br>
            <a:r>
              <a:rPr dirty="0"/>
              <a:t>    selected = </a:t>
            </a:r>
            <a:r>
              <a:rPr dirty="0" err="1"/>
              <a:t>request.form.get</a:t>
            </a:r>
            <a:r>
              <a:rPr dirty="0"/>
              <a:t>("answer")</a:t>
            </a:r>
            <a:br>
              <a:rPr dirty="0"/>
            </a:br>
            <a:r>
              <a:rPr dirty="0"/>
              <a:t>    </a:t>
            </a:r>
            <a:br>
              <a:rPr dirty="0"/>
            </a:br>
            <a:r>
              <a:rPr dirty="0"/>
              <a:t>    </a:t>
            </a:r>
            <a:r>
              <a:rPr dirty="0" err="1"/>
              <a:t>answer_idx</a:t>
            </a:r>
            <a:r>
              <a:rPr dirty="0"/>
              <a:t> =         question["choices"].index(selected) + 1</a:t>
            </a:r>
            <a:br>
              <a:rPr dirty="0"/>
            </a:br>
            <a:r>
              <a:rPr dirty="0"/>
              <a:t>    </a:t>
            </a:r>
            <a:br>
              <a:rPr dirty="0"/>
            </a:br>
            <a:r>
              <a:rPr dirty="0"/>
              <a:t>    if </a:t>
            </a:r>
            <a:r>
              <a:rPr dirty="0" err="1"/>
              <a:t>answer_idx</a:t>
            </a:r>
            <a:r>
              <a:rPr dirty="0"/>
              <a:t> == </a:t>
            </a:r>
            <a:r>
              <a:rPr dirty="0" err="1"/>
              <a:t>frage</a:t>
            </a:r>
            <a:r>
              <a:rPr dirty="0"/>
              <a:t>["</a:t>
            </a:r>
            <a:r>
              <a:rPr dirty="0" err="1"/>
              <a:t>korrekt</a:t>
            </a:r>
            <a:r>
              <a:rPr dirty="0"/>
              <a:t>"]:</a:t>
            </a:r>
            <a:br>
              <a:rPr dirty="0"/>
            </a:br>
            <a:r>
              <a:rPr dirty="0"/>
              <a:t>        if </a:t>
            </a:r>
            <a:r>
              <a:rPr dirty="0" err="1"/>
              <a:t>q_id</a:t>
            </a:r>
            <a:r>
              <a:rPr dirty="0"/>
              <a:t> &lt; </a:t>
            </a:r>
            <a:r>
              <a:rPr dirty="0" err="1"/>
              <a:t>len</a:t>
            </a:r>
            <a:r>
              <a:rPr dirty="0"/>
              <a:t>(</a:t>
            </a:r>
            <a:r>
              <a:rPr dirty="0" err="1"/>
              <a:t>all_questions</a:t>
            </a:r>
            <a:r>
              <a:rPr dirty="0"/>
              <a:t>):</a:t>
            </a:r>
            <a:br>
              <a:rPr dirty="0"/>
            </a:br>
            <a:r>
              <a:rPr dirty="0"/>
              <a:t>            return redirect(</a:t>
            </a:r>
            <a:r>
              <a:rPr dirty="0" err="1"/>
              <a:t>url_for</a:t>
            </a:r>
            <a:r>
              <a:rPr dirty="0"/>
              <a:t>(</a:t>
            </a:r>
            <a:br>
              <a:rPr dirty="0"/>
            </a:br>
            <a:r>
              <a:rPr dirty="0"/>
              <a:t>                "question",</a:t>
            </a:r>
            <a:br>
              <a:rPr dirty="0"/>
            </a:br>
            <a:r>
              <a:rPr dirty="0"/>
              <a:t>                </a:t>
            </a:r>
            <a:r>
              <a:rPr dirty="0" err="1"/>
              <a:t>q_id</a:t>
            </a:r>
            <a:r>
              <a:rPr dirty="0"/>
              <a:t>=</a:t>
            </a:r>
            <a:r>
              <a:rPr dirty="0" err="1"/>
              <a:t>q_id</a:t>
            </a:r>
            <a:r>
              <a:rPr dirty="0"/>
              <a:t> + 1</a:t>
            </a:r>
            <a:br>
              <a:rPr dirty="0"/>
            </a:br>
            <a:r>
              <a:rPr dirty="0"/>
              <a:t>            ))</a:t>
            </a:r>
            <a:br>
              <a:rPr dirty="0"/>
            </a:br>
            <a:r>
              <a:rPr dirty="0"/>
              <a:t>        else:</a:t>
            </a:r>
            <a:br>
              <a:rPr dirty="0"/>
            </a:br>
            <a:r>
              <a:rPr dirty="0"/>
              <a:t>            return redirect(</a:t>
            </a:r>
            <a:br>
              <a:rPr dirty="0"/>
            </a:br>
            <a:r>
              <a:rPr dirty="0"/>
              <a:t>                </a:t>
            </a:r>
            <a:r>
              <a:rPr dirty="0" err="1"/>
              <a:t>url_for</a:t>
            </a:r>
            <a:r>
              <a:rPr dirty="0"/>
              <a:t>("</a:t>
            </a:r>
            <a:r>
              <a:rPr dirty="0" err="1"/>
              <a:t>thank_you</a:t>
            </a:r>
            <a:r>
              <a:rPr dirty="0"/>
              <a:t>")</a:t>
            </a:r>
            <a:br>
              <a:rPr dirty="0"/>
            </a:br>
            <a:r>
              <a:rPr dirty="0"/>
              <a:t>            )</a:t>
            </a:r>
            <a:br>
              <a:rPr dirty="0"/>
            </a:br>
            <a:r>
              <a:rPr dirty="0"/>
              <a:t>    else:</a:t>
            </a:r>
            <a:br>
              <a:rPr dirty="0"/>
            </a:br>
            <a:r>
              <a:rPr dirty="0"/>
              <a:t>        feedback = "Leider </a:t>
            </a:r>
            <a:r>
              <a:rPr dirty="0" err="1"/>
              <a:t>falsch</a:t>
            </a:r>
            <a:r>
              <a:rPr dirty="0"/>
              <a:t>!"</a:t>
            </a:r>
            <a:br>
              <a:rPr dirty="0"/>
            </a:br>
            <a:r>
              <a:rPr dirty="0"/>
              <a:t>        </a:t>
            </a:r>
            <a:r>
              <a:rPr dirty="0" err="1"/>
              <a:t>can_answer</a:t>
            </a:r>
            <a:r>
              <a:rPr dirty="0"/>
              <a:t> = False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1436</Words>
  <Application>Microsoft Office PowerPoint</Application>
  <PresentationFormat>Bildschirmpräsentation (4:3)</PresentationFormat>
  <Paragraphs>107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Google Sans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Mustafa Rahjoe</cp:lastModifiedBy>
  <cp:revision>1</cp:revision>
  <dcterms:created xsi:type="dcterms:W3CDTF">2013-01-27T09:14:16Z</dcterms:created>
  <dcterms:modified xsi:type="dcterms:W3CDTF">2026-02-13T08:17:35Z</dcterms:modified>
  <cp:category/>
</cp:coreProperties>
</file>

<file path=docProps/thumbnail.jpeg>
</file>